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 id="2147483670"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y="6858000" cx="12192000"/>
  <p:notesSz cx="6858000" cy="9144000"/>
  <p:embeddedFontLst>
    <p:embeddedFont>
      <p:font typeface="Raleway"/>
      <p:regular r:id="rId64"/>
      <p:bold r:id="rId65"/>
      <p:italic r:id="rId66"/>
      <p:boldItalic r:id="rId67"/>
    </p:embeddedFont>
    <p:embeddedFont>
      <p:font typeface="Lato"/>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2" roundtripDataSignature="AMtx7milzNEo3gtKqvLmSIGcdWJnvErP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72" Type="http://customschemas.google.com/relationships/presentationmetadata" Target="meta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Lato-boldItalic.fntdata"/><Relationship Id="rId70" Type="http://schemas.openxmlformats.org/officeDocument/2006/relationships/font" Target="fonts/Lato-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Raleway-regular.fntdata"/><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Raleway-italic.fntdata"/><Relationship Id="rId21" Type="http://schemas.openxmlformats.org/officeDocument/2006/relationships/slide" Target="slides/slide14.xml"/><Relationship Id="rId65" Type="http://schemas.openxmlformats.org/officeDocument/2006/relationships/font" Target="fonts/Raleway-bold.fntdata"/><Relationship Id="rId24" Type="http://schemas.openxmlformats.org/officeDocument/2006/relationships/slide" Target="slides/slide17.xml"/><Relationship Id="rId68" Type="http://schemas.openxmlformats.org/officeDocument/2006/relationships/font" Target="fonts/Lato-regular.fntdata"/><Relationship Id="rId23" Type="http://schemas.openxmlformats.org/officeDocument/2006/relationships/slide" Target="slides/slide16.xml"/><Relationship Id="rId67" Type="http://schemas.openxmlformats.org/officeDocument/2006/relationships/font" Target="fonts/Raleway-bold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Lato-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24c89b4562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24c89b456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22de90754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22de90754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222de90754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222de90754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222de90754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222de90754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l">
              <a:lnSpc>
                <a:spcPct val="115000"/>
              </a:lnSpc>
              <a:spcBef>
                <a:spcPts val="0"/>
              </a:spcBef>
              <a:spcAft>
                <a:spcPts val="0"/>
              </a:spcAft>
              <a:buClr>
                <a:srgbClr val="595959"/>
              </a:buClr>
              <a:buSzPts val="1200"/>
              <a:buChar char="○"/>
            </a:pPr>
            <a:r>
              <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222de90754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222de90754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Education as part of STEM Hub NSF grant; others as part of RTI NSF grant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222de90754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222de90754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222de90754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222de90754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(data_attitude) What is your opinion of sharing data in an independent repository?</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Reality: 69% favor, 8% against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222de90754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222de90754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(data_attitude; Reality) What is your opinion of sharing data in an independent repository?</a:t>
            </a:r>
            <a:endParaRPr>
              <a:solidFill>
                <a:schemeClr val="dk1"/>
              </a:solidFill>
            </a:endParaRPr>
          </a:p>
          <a:p>
            <a:pPr indent="0" lvl="0" marL="0" rtl="0" algn="l">
              <a:spcBef>
                <a:spcPts val="0"/>
              </a:spcBef>
              <a:spcAft>
                <a:spcPts val="0"/>
              </a:spcAft>
              <a:buNone/>
            </a:pPr>
            <a:r>
              <a:rPr lang="en-US"/>
              <a:t>69% favor, 8% against</a:t>
            </a:r>
            <a:endParaRPr/>
          </a:p>
          <a:p>
            <a:pPr indent="0" lvl="0" marL="0" rtl="0" algn="l">
              <a:spcBef>
                <a:spcPts val="0"/>
              </a:spcBef>
              <a:spcAft>
                <a:spcPts val="0"/>
              </a:spcAft>
              <a:buClr>
                <a:schemeClr val="dk1"/>
              </a:buClr>
              <a:buSzPts val="1100"/>
              <a:buFont typeface="Arial"/>
              <a:buNone/>
            </a:pPr>
            <a:r>
              <a:rPr lang="en-US">
                <a:solidFill>
                  <a:schemeClr val="dk1"/>
                </a:solidFill>
              </a:rPr>
              <a:t>Versus</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(data_attitude_norm_1; Perception) In your estimation, what is the distribution of opinion across your discipline about sharing data in an independent repository? In other words, what percentage of researchers fall into each opinion category? (Total must sum to 100.)</a:t>
            </a:r>
            <a:endParaRPr>
              <a:solidFill>
                <a:schemeClr val="dk1"/>
              </a:solidFill>
            </a:endParaRPr>
          </a:p>
          <a:p>
            <a:pPr indent="0" lvl="0" marL="0" rtl="0" algn="l">
              <a:spcBef>
                <a:spcPts val="0"/>
              </a:spcBef>
              <a:spcAft>
                <a:spcPts val="0"/>
              </a:spcAft>
              <a:buNone/>
            </a:pPr>
            <a:r>
              <a:rPr lang="en-US"/>
              <a:t>36% favor, 31% against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222de90754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222de90754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(data_attitude) What is your opinion of sharing data in an independent repository?</a:t>
            </a:r>
            <a:endParaRPr>
              <a:solidFill>
                <a:schemeClr val="dk1"/>
              </a:solidFill>
            </a:endParaRPr>
          </a:p>
          <a:p>
            <a:pPr indent="0" lvl="0" marL="0" rtl="0" algn="l">
              <a:spcBef>
                <a:spcPts val="0"/>
              </a:spcBef>
              <a:spcAft>
                <a:spcPts val="0"/>
              </a:spcAft>
              <a:buNone/>
            </a:pPr>
            <a:r>
              <a:rPr lang="en-US"/>
              <a:t>Reality</a:t>
            </a:r>
            <a:endParaRPr/>
          </a:p>
          <a:p>
            <a:pPr indent="0" lvl="0" marL="0" rtl="0" algn="l">
              <a:spcBef>
                <a:spcPts val="0"/>
              </a:spcBef>
              <a:spcAft>
                <a:spcPts val="0"/>
              </a:spcAft>
              <a:buNone/>
            </a:pPr>
            <a:r>
              <a:rPr lang="en-US"/>
              <a:t>% Favoring	% Against</a:t>
            </a:r>
            <a:endParaRPr/>
          </a:p>
          <a:p>
            <a:pPr indent="0" lvl="0" marL="0" rtl="0" algn="l">
              <a:spcBef>
                <a:spcPts val="0"/>
              </a:spcBef>
              <a:spcAft>
                <a:spcPts val="0"/>
              </a:spcAft>
              <a:buNone/>
            </a:pPr>
            <a:r>
              <a:rPr lang="en-US"/>
              <a:t>88%	2%</a:t>
            </a:r>
            <a:endParaRPr/>
          </a:p>
          <a:p>
            <a:pPr indent="0" lvl="0" marL="0" rtl="0" algn="l">
              <a:spcBef>
                <a:spcPts val="0"/>
              </a:spcBef>
              <a:spcAft>
                <a:spcPts val="0"/>
              </a:spcAft>
              <a:buNone/>
            </a:pPr>
            <a:r>
              <a:rPr lang="en-US"/>
              <a:t>85%	1%</a:t>
            </a:r>
            <a:endParaRPr/>
          </a:p>
          <a:p>
            <a:pPr indent="0" lvl="0" marL="0" rtl="0" algn="l">
              <a:spcBef>
                <a:spcPts val="0"/>
              </a:spcBef>
              <a:spcAft>
                <a:spcPts val="0"/>
              </a:spcAft>
              <a:buNone/>
            </a:pPr>
            <a:r>
              <a:rPr lang="en-US"/>
              <a:t>85%	4%</a:t>
            </a:r>
            <a:endParaRPr/>
          </a:p>
          <a:p>
            <a:pPr indent="0" lvl="0" marL="0" rtl="0" algn="l">
              <a:spcBef>
                <a:spcPts val="0"/>
              </a:spcBef>
              <a:spcAft>
                <a:spcPts val="0"/>
              </a:spcAft>
              <a:buNone/>
            </a:pPr>
            <a:r>
              <a:rPr lang="en-US"/>
              <a:t>80%	2%</a:t>
            </a:r>
            <a:endParaRPr/>
          </a:p>
          <a:p>
            <a:pPr indent="0" lvl="0" marL="0" rtl="0" algn="l">
              <a:spcBef>
                <a:spcPts val="0"/>
              </a:spcBef>
              <a:spcAft>
                <a:spcPts val="0"/>
              </a:spcAft>
              <a:buNone/>
            </a:pPr>
            <a:r>
              <a:rPr lang="en-US"/>
              <a:t>79%	5%</a:t>
            </a:r>
            <a:endParaRPr/>
          </a:p>
          <a:p>
            <a:pPr indent="0" lvl="0" marL="0" rtl="0" algn="l">
              <a:spcBef>
                <a:spcPts val="0"/>
              </a:spcBef>
              <a:spcAft>
                <a:spcPts val="0"/>
              </a:spcAft>
              <a:buNone/>
            </a:pPr>
            <a:r>
              <a:rPr lang="en-US"/>
              <a:t>79%	7%</a:t>
            </a:r>
            <a:endParaRPr/>
          </a:p>
          <a:p>
            <a:pPr indent="0" lvl="0" marL="0" rtl="0" algn="l">
              <a:spcBef>
                <a:spcPts val="0"/>
              </a:spcBef>
              <a:spcAft>
                <a:spcPts val="0"/>
              </a:spcAft>
              <a:buNone/>
            </a:pPr>
            <a:r>
              <a:rPr lang="en-US"/>
              <a:t>78%	3%</a:t>
            </a:r>
            <a:endParaRPr/>
          </a:p>
          <a:p>
            <a:pPr indent="0" lvl="0" marL="0" rtl="0" algn="l">
              <a:spcBef>
                <a:spcPts val="0"/>
              </a:spcBef>
              <a:spcAft>
                <a:spcPts val="0"/>
              </a:spcAft>
              <a:buNone/>
            </a:pPr>
            <a:r>
              <a:rPr lang="en-US"/>
              <a:t>78%	4%</a:t>
            </a:r>
            <a:endParaRPr/>
          </a:p>
          <a:p>
            <a:pPr indent="0" lvl="0" marL="0" rtl="0" algn="l">
              <a:spcBef>
                <a:spcPts val="0"/>
              </a:spcBef>
              <a:spcAft>
                <a:spcPts val="0"/>
              </a:spcAft>
              <a:buNone/>
            </a:pPr>
            <a:r>
              <a:rPr lang="en-US"/>
              <a:t>77%	5%</a:t>
            </a:r>
            <a:endParaRPr/>
          </a:p>
          <a:p>
            <a:pPr indent="0" lvl="0" marL="0" rtl="0" algn="l">
              <a:spcBef>
                <a:spcPts val="0"/>
              </a:spcBef>
              <a:spcAft>
                <a:spcPts val="0"/>
              </a:spcAft>
              <a:buNone/>
            </a:pPr>
            <a:r>
              <a:rPr lang="en-US"/>
              <a:t>77%	4%</a:t>
            </a:r>
            <a:endParaRPr/>
          </a:p>
          <a:p>
            <a:pPr indent="0" lvl="0" marL="0" rtl="0" algn="l">
              <a:spcBef>
                <a:spcPts val="0"/>
              </a:spcBef>
              <a:spcAft>
                <a:spcPts val="0"/>
              </a:spcAft>
              <a:buNone/>
            </a:pPr>
            <a:r>
              <a:rPr lang="en-US"/>
              <a:t>75%	4%</a:t>
            </a:r>
            <a:endParaRPr/>
          </a:p>
          <a:p>
            <a:pPr indent="0" lvl="0" marL="0" rtl="0" algn="l">
              <a:spcBef>
                <a:spcPts val="0"/>
              </a:spcBef>
              <a:spcAft>
                <a:spcPts val="0"/>
              </a:spcAft>
              <a:buNone/>
            </a:pPr>
            <a:r>
              <a:rPr lang="en-US"/>
              <a:t>69%	8%</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222de90754_1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222de90754_1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222de90754_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222de90754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222de90754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222de90754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(data_recent) Think about your most recent scholarly work that used data. Are data for that scholarly work shared in an independent repository?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222de90754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222de90754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(data_recent) Think about your most recent scholarly work that used data. Are data for that scholarly work shared in an independent repository?</a:t>
            </a:r>
            <a:endParaRPr>
              <a:solidFill>
                <a:schemeClr val="dk1"/>
              </a:solidFill>
            </a:endParaRPr>
          </a:p>
          <a:p>
            <a:pPr indent="0" lvl="0" marL="0" rtl="0" algn="l">
              <a:spcBef>
                <a:spcPts val="0"/>
              </a:spcBef>
              <a:spcAft>
                <a:spcPts val="0"/>
              </a:spcAft>
              <a:buNone/>
            </a:pPr>
            <a:r>
              <a:rPr lang="en-US"/>
              <a:t>% Yes</a:t>
            </a:r>
            <a:endParaRPr/>
          </a:p>
          <a:p>
            <a:pPr indent="0" lvl="0" marL="0" rtl="0" algn="l">
              <a:spcBef>
                <a:spcPts val="0"/>
              </a:spcBef>
              <a:spcAft>
                <a:spcPts val="0"/>
              </a:spcAft>
              <a:buNone/>
            </a:pPr>
            <a:r>
              <a:rPr lang="en-US"/>
              <a:t>63%</a:t>
            </a:r>
            <a:endParaRPr/>
          </a:p>
          <a:p>
            <a:pPr indent="0" lvl="0" marL="0" rtl="0" algn="l">
              <a:spcBef>
                <a:spcPts val="0"/>
              </a:spcBef>
              <a:spcAft>
                <a:spcPts val="0"/>
              </a:spcAft>
              <a:buNone/>
            </a:pPr>
            <a:r>
              <a:rPr lang="en-US"/>
              <a:t>54%</a:t>
            </a:r>
            <a:endParaRPr/>
          </a:p>
          <a:p>
            <a:pPr indent="0" lvl="0" marL="0" rtl="0" algn="l">
              <a:spcBef>
                <a:spcPts val="0"/>
              </a:spcBef>
              <a:spcAft>
                <a:spcPts val="0"/>
              </a:spcAft>
              <a:buNone/>
            </a:pPr>
            <a:r>
              <a:rPr lang="en-US"/>
              <a:t>51%</a:t>
            </a:r>
            <a:endParaRPr/>
          </a:p>
          <a:p>
            <a:pPr indent="0" lvl="0" marL="0" rtl="0" algn="l">
              <a:spcBef>
                <a:spcPts val="0"/>
              </a:spcBef>
              <a:spcAft>
                <a:spcPts val="0"/>
              </a:spcAft>
              <a:buNone/>
            </a:pPr>
            <a:r>
              <a:rPr lang="en-US"/>
              <a:t>50%</a:t>
            </a:r>
            <a:endParaRPr/>
          </a:p>
          <a:p>
            <a:pPr indent="0" lvl="0" marL="0" rtl="0" algn="l">
              <a:spcBef>
                <a:spcPts val="0"/>
              </a:spcBef>
              <a:spcAft>
                <a:spcPts val="0"/>
              </a:spcAft>
              <a:buNone/>
            </a:pPr>
            <a:r>
              <a:rPr lang="en-US"/>
              <a:t>49%</a:t>
            </a:r>
            <a:endParaRPr/>
          </a:p>
          <a:p>
            <a:pPr indent="0" lvl="0" marL="0" rtl="0" algn="l">
              <a:spcBef>
                <a:spcPts val="0"/>
              </a:spcBef>
              <a:spcAft>
                <a:spcPts val="0"/>
              </a:spcAft>
              <a:buNone/>
            </a:pPr>
            <a:r>
              <a:rPr lang="en-US"/>
              <a:t>47%</a:t>
            </a:r>
            <a:endParaRPr/>
          </a:p>
          <a:p>
            <a:pPr indent="0" lvl="0" marL="0" rtl="0" algn="l">
              <a:spcBef>
                <a:spcPts val="0"/>
              </a:spcBef>
              <a:spcAft>
                <a:spcPts val="0"/>
              </a:spcAft>
              <a:buNone/>
            </a:pPr>
            <a:r>
              <a:rPr lang="en-US"/>
              <a:t>44%</a:t>
            </a:r>
            <a:endParaRPr/>
          </a:p>
          <a:p>
            <a:pPr indent="0" lvl="0" marL="0" rtl="0" algn="l">
              <a:spcBef>
                <a:spcPts val="0"/>
              </a:spcBef>
              <a:spcAft>
                <a:spcPts val="0"/>
              </a:spcAft>
              <a:buNone/>
            </a:pPr>
            <a:r>
              <a:rPr lang="en-US"/>
              <a:t>38%</a:t>
            </a:r>
            <a:endParaRPr/>
          </a:p>
          <a:p>
            <a:pPr indent="0" lvl="0" marL="0" rtl="0" algn="l">
              <a:spcBef>
                <a:spcPts val="0"/>
              </a:spcBef>
              <a:spcAft>
                <a:spcPts val="0"/>
              </a:spcAft>
              <a:buNone/>
            </a:pPr>
            <a:r>
              <a:rPr lang="en-US"/>
              <a:t>33%</a:t>
            </a:r>
            <a:endParaRPr/>
          </a:p>
          <a:p>
            <a:pPr indent="0" lvl="0" marL="0" rtl="0" algn="l">
              <a:spcBef>
                <a:spcPts val="0"/>
              </a:spcBef>
              <a:spcAft>
                <a:spcPts val="0"/>
              </a:spcAft>
              <a:buNone/>
            </a:pPr>
            <a:r>
              <a:rPr lang="en-US"/>
              <a:t>31%</a:t>
            </a:r>
            <a:endParaRPr/>
          </a:p>
          <a:p>
            <a:pPr indent="0" lvl="0" marL="0" rtl="0" algn="l">
              <a:spcBef>
                <a:spcPts val="0"/>
              </a:spcBef>
              <a:spcAft>
                <a:spcPts val="0"/>
              </a:spcAft>
              <a:buNone/>
            </a:pPr>
            <a:r>
              <a:rPr lang="en-US"/>
              <a:t>22%</a:t>
            </a:r>
            <a:endParaRPr/>
          </a:p>
          <a:p>
            <a:pPr indent="0" lvl="0" marL="0" rtl="0" algn="l">
              <a:spcBef>
                <a:spcPts val="0"/>
              </a:spcBef>
              <a:spcAft>
                <a:spcPts val="0"/>
              </a:spcAft>
              <a:buNone/>
            </a:pPr>
            <a:r>
              <a:rPr lang="en-US"/>
              <a:t>21%</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222de90754_1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222de90754_1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222de90754_1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222de90754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222de90754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222de90754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222de90754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222de90754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24c89b4562_2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124c89b4562_2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24c89b4562_2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124c89b4562_2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SzPts val="1100"/>
              <a:buNone/>
            </a:pPr>
            <a:r>
              <a:rPr lang="en-US" sz="1200">
                <a:solidFill>
                  <a:srgbClr val="666666"/>
                </a:solidFill>
              </a:rPr>
              <a:t>Our aim</a:t>
            </a:r>
            <a:endParaRPr sz="1200">
              <a:solidFill>
                <a:srgbClr val="666666"/>
              </a:solidFill>
            </a:endParaRPr>
          </a:p>
          <a:p>
            <a:pPr indent="0" lvl="0" marL="0" rtl="0" algn="l">
              <a:lnSpc>
                <a:spcPct val="115000"/>
              </a:lnSpc>
              <a:spcBef>
                <a:spcPts val="400"/>
              </a:spcBef>
              <a:spcAft>
                <a:spcPts val="0"/>
              </a:spcAft>
              <a:buSzPts val="1100"/>
              <a:buNone/>
            </a:pPr>
            <a:r>
              <a:rPr lang="en-US"/>
              <a:t>Build a knowledge base platform and a community of contributors to organize information on the what, why, and how of open scholarship so it is easy to find and apply. Contributors keep the information up-to-date and curate modules for self-learning or teaching.</a:t>
            </a:r>
            <a:endParaRPr sz="1200">
              <a:solidFill>
                <a:schemeClr val="accent1"/>
              </a:solidFill>
              <a:latin typeface="Lato"/>
              <a:ea typeface="Lato"/>
              <a:cs typeface="Lato"/>
              <a:sym typeface="La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24c89b4562_2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124c89b4562_2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US"/>
              <a:t>April</a:t>
            </a:r>
            <a:endParaRPr/>
          </a:p>
          <a:p>
            <a:pPr indent="-298450" lvl="0" marL="457200" rtl="0" algn="l">
              <a:lnSpc>
                <a:spcPct val="115000"/>
              </a:lnSpc>
              <a:spcBef>
                <a:spcPts val="1600"/>
              </a:spcBef>
              <a:spcAft>
                <a:spcPts val="0"/>
              </a:spcAft>
              <a:buClr>
                <a:srgbClr val="000000"/>
              </a:buClr>
              <a:buSzPts val="1100"/>
              <a:buFont typeface="Arial"/>
              <a:buChar char="●"/>
            </a:pPr>
            <a:r>
              <a:rPr lang="en-US"/>
              <a:t>Community:</a:t>
            </a:r>
            <a:endParaRPr/>
          </a:p>
          <a:p>
            <a:pPr indent="-298450" lvl="1" marL="914400" rtl="0" algn="l">
              <a:lnSpc>
                <a:spcPct val="115000"/>
              </a:lnSpc>
              <a:spcBef>
                <a:spcPts val="0"/>
              </a:spcBef>
              <a:spcAft>
                <a:spcPts val="0"/>
              </a:spcAft>
              <a:buClr>
                <a:srgbClr val="000000"/>
              </a:buClr>
              <a:buSzPts val="1100"/>
              <a:buFont typeface="Arial"/>
              <a:buChar char="○"/>
            </a:pPr>
            <a:r>
              <a:rPr b="1" lang="en-US"/>
              <a:t>Spearheaded by volunteers at a Society for the Improvement of Psychological Science</a:t>
            </a:r>
            <a:r>
              <a:rPr lang="en-US"/>
              <a:t> meeting</a:t>
            </a:r>
            <a:endParaRPr/>
          </a:p>
          <a:p>
            <a:pPr indent="-298450" lvl="1" marL="914400" rtl="0" algn="l">
              <a:lnSpc>
                <a:spcPct val="115000"/>
              </a:lnSpc>
              <a:spcBef>
                <a:spcPts val="0"/>
              </a:spcBef>
              <a:spcAft>
                <a:spcPts val="0"/>
              </a:spcAft>
              <a:buClr>
                <a:srgbClr val="000000"/>
              </a:buClr>
              <a:buSzPts val="1100"/>
              <a:buFont typeface="Arial"/>
              <a:buChar char="○"/>
            </a:pPr>
            <a:r>
              <a:rPr lang="en-US"/>
              <a:t>Community of diverse individuals</a:t>
            </a:r>
            <a:r>
              <a:rPr b="1" lang="en-US"/>
              <a:t> aligned by a shared goal</a:t>
            </a:r>
            <a:r>
              <a:rPr lang="en-US"/>
              <a:t> to make learning and applying open research practices easier</a:t>
            </a:r>
            <a:endParaRPr/>
          </a:p>
          <a:p>
            <a:pPr indent="-298450" lvl="1" marL="914400" rtl="0" algn="l">
              <a:lnSpc>
                <a:spcPct val="115000"/>
              </a:lnSpc>
              <a:spcBef>
                <a:spcPts val="0"/>
              </a:spcBef>
              <a:spcAft>
                <a:spcPts val="0"/>
              </a:spcAft>
              <a:buClr>
                <a:srgbClr val="000000"/>
              </a:buClr>
              <a:buSzPts val="1100"/>
              <a:buFont typeface="Arial"/>
              <a:buChar char="○"/>
            </a:pPr>
            <a:r>
              <a:rPr b="1" lang="en-US"/>
              <a:t>Built by and for the community it aims to serve</a:t>
            </a:r>
            <a:r>
              <a:rPr lang="en-US"/>
              <a:t>. </a:t>
            </a:r>
            <a:endParaRPr/>
          </a:p>
          <a:p>
            <a:pPr indent="-298450" lvl="1" marL="914400" rtl="0" algn="l">
              <a:lnSpc>
                <a:spcPct val="115000"/>
              </a:lnSpc>
              <a:spcBef>
                <a:spcPts val="0"/>
              </a:spcBef>
              <a:spcAft>
                <a:spcPts val="0"/>
              </a:spcAft>
              <a:buClr>
                <a:srgbClr val="000000"/>
              </a:buClr>
              <a:buSzPts val="1100"/>
              <a:buFont typeface="Arial"/>
              <a:buChar char="○"/>
            </a:pPr>
            <a:r>
              <a:rPr lang="en-US"/>
              <a:t>Researchers, teachers, funders, librarians, and anyone wanting to open scholarship are welcome to edit, curate, and contribute to this community resource. </a:t>
            </a:r>
            <a:endParaRPr/>
          </a:p>
          <a:p>
            <a:pPr indent="-298450" lvl="1" marL="914400" rtl="0" algn="l">
              <a:lnSpc>
                <a:spcPct val="115000"/>
              </a:lnSpc>
              <a:spcBef>
                <a:spcPts val="0"/>
              </a:spcBef>
              <a:spcAft>
                <a:spcPts val="0"/>
              </a:spcAft>
              <a:buClr>
                <a:srgbClr val="000000"/>
              </a:buClr>
              <a:buSzPts val="1100"/>
              <a:buFont typeface="Arial"/>
              <a:buChar char="○"/>
            </a:pPr>
            <a:r>
              <a:rPr lang="en-US"/>
              <a:t>In the spirit of openness, </a:t>
            </a:r>
            <a:r>
              <a:rPr b="1" lang="en-US"/>
              <a:t>we welcome a diversity of ideas, tools, and methods</a:t>
            </a:r>
            <a:r>
              <a:rPr lang="en-US"/>
              <a:t>. Anyone looking to adopt and spread open scholarship is invited to join us.</a:t>
            </a:r>
            <a:endParaRPr/>
          </a:p>
          <a:p>
            <a:pPr indent="-298450" lvl="0" marL="457200" rtl="0" algn="l">
              <a:lnSpc>
                <a:spcPct val="115000"/>
              </a:lnSpc>
              <a:spcBef>
                <a:spcPts val="0"/>
              </a:spcBef>
              <a:spcAft>
                <a:spcPts val="0"/>
              </a:spcAft>
              <a:buClr>
                <a:srgbClr val="000000"/>
              </a:buClr>
              <a:buSzPts val="1100"/>
              <a:buFont typeface="Arial"/>
              <a:buChar char="●"/>
            </a:pPr>
            <a:r>
              <a:rPr lang="en-US"/>
              <a:t>Project including reviewing, consolidating, organizing, and improving the discoverability of content to support the education and application of open practices for all aspects of the research lifecycle.</a:t>
            </a:r>
            <a:endParaRPr/>
          </a:p>
          <a:p>
            <a:pPr indent="-298450" lvl="0" marL="457200" rtl="0" algn="l">
              <a:lnSpc>
                <a:spcPct val="115000"/>
              </a:lnSpc>
              <a:spcBef>
                <a:spcPts val="0"/>
              </a:spcBef>
              <a:spcAft>
                <a:spcPts val="0"/>
              </a:spcAft>
              <a:buClr>
                <a:srgbClr val="000000"/>
              </a:buClr>
              <a:buSzPts val="1100"/>
              <a:buFont typeface="Arial"/>
              <a:buChar char="●"/>
            </a:pPr>
            <a:r>
              <a:rPr lang="en-US"/>
              <a:t>Platform will be a hub, designed by and for the community, where educational resources are built, curated, and maintained. We have with us Megan Simmons from the OER Commons who will talk a bit about what an OER Commons OSKB Hub will be able to do.</a:t>
            </a:r>
            <a:endParaRPr/>
          </a:p>
          <a:p>
            <a:pPr indent="0" lvl="0" marL="0" rtl="0" algn="l">
              <a:lnSpc>
                <a:spcPct val="100000"/>
              </a:lnSpc>
              <a:spcBef>
                <a:spcPts val="160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24c89b4562_2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124c89b4562_2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Felix</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Some preliminary notes on what I’d try to say here:</a:t>
            </a:r>
            <a:endParaRPr/>
          </a:p>
          <a:p>
            <a:pPr indent="-298450" lvl="0" marL="457200" rtl="0" algn="l">
              <a:lnSpc>
                <a:spcPct val="100000"/>
              </a:lnSpc>
              <a:spcBef>
                <a:spcPts val="0"/>
              </a:spcBef>
              <a:spcAft>
                <a:spcPts val="0"/>
              </a:spcAft>
              <a:buSzPts val="1100"/>
              <a:buChar char="-"/>
            </a:pPr>
            <a:r>
              <a:rPr lang="en-US"/>
              <a:t>There are many excellent resources out there already (as April probably noted on the previous slide), many of them well-known to folks who follow the literature or Open Science twitter</a:t>
            </a:r>
            <a:endParaRPr/>
          </a:p>
          <a:p>
            <a:pPr indent="-298450" lvl="0" marL="457200" rtl="0" algn="l">
              <a:lnSpc>
                <a:spcPct val="100000"/>
              </a:lnSpc>
              <a:spcBef>
                <a:spcPts val="0"/>
              </a:spcBef>
              <a:spcAft>
                <a:spcPts val="0"/>
              </a:spcAft>
              <a:buSzPts val="1100"/>
              <a:buChar char="-"/>
            </a:pPr>
            <a:r>
              <a:rPr lang="en-US"/>
              <a:t>Many of these are not as well known as they deserve to be -&gt; knowledge gaps around Open Science best practices</a:t>
            </a:r>
            <a:endParaRPr/>
          </a:p>
          <a:p>
            <a:pPr indent="-298450" lvl="0" marL="457200" rtl="0" algn="l">
              <a:lnSpc>
                <a:spcPct val="100000"/>
              </a:lnSpc>
              <a:spcBef>
                <a:spcPts val="0"/>
              </a:spcBef>
              <a:spcAft>
                <a:spcPts val="0"/>
              </a:spcAft>
              <a:buSzPts val="1100"/>
              <a:buChar char="-"/>
            </a:pPr>
            <a:r>
              <a:rPr lang="en-US"/>
              <a:t>Lack of knowledge creates uncertainty -&gt; barrier to doing Open Science</a:t>
            </a:r>
            <a:endParaRPr/>
          </a:p>
          <a:p>
            <a:pPr indent="-298450" lvl="0" marL="457200" rtl="0" algn="l">
              <a:lnSpc>
                <a:spcPct val="100000"/>
              </a:lnSpc>
              <a:spcBef>
                <a:spcPts val="0"/>
              </a:spcBef>
              <a:spcAft>
                <a:spcPts val="0"/>
              </a:spcAft>
              <a:buSzPts val="1100"/>
              <a:buChar char="-"/>
            </a:pPr>
            <a:r>
              <a:rPr lang="en-US"/>
              <a:t>Our goal: Bring together fellow scientists with common questions around open science and the resources that can help answer those questions.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24c89b4562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g124c89b4562_2_9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24c89b4562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g124c89b4562_2_9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24c89b4562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124c89b4562_2_10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24c89b4562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124c89b4562_2_1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24c89b4562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124c89b4562_2_1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24c89b4562_2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124c89b4562_2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April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24c89b4562_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124c89b4562_7_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24c89b4562_7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g124c89b4562_7_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24c89b4562_7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g124c89b4562_7_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24c89b4562_7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g124c89b4562_7_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24c89b4562_7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124c89b4562_7_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24c89b4562_7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g124c89b4562_7_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24c89b4562_7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g124c89b4562_7_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FFFFF"/>
        </a:solidFill>
      </p:bgPr>
    </p:bg>
    <p:spTree>
      <p:nvGrpSpPr>
        <p:cNvPr id="87" name="Shape 87"/>
        <p:cNvGrpSpPr/>
        <p:nvPr/>
      </p:nvGrpSpPr>
      <p:grpSpPr>
        <a:xfrm>
          <a:off x="0" y="0"/>
          <a:ext cx="0" cy="0"/>
          <a:chOff x="0" y="0"/>
          <a:chExt cx="0" cy="0"/>
        </a:xfrm>
      </p:grpSpPr>
      <p:sp>
        <p:nvSpPr>
          <p:cNvPr id="88" name="Google Shape;88;g124c89b4562_2_7"/>
          <p:cNvSpPr/>
          <p:nvPr/>
        </p:nvSpPr>
        <p:spPr>
          <a:xfrm>
            <a:off x="0" y="0"/>
            <a:ext cx="12192000" cy="6504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89" name="Google Shape;89;g124c89b4562_2_7"/>
          <p:cNvGrpSpPr/>
          <p:nvPr/>
        </p:nvGrpSpPr>
        <p:grpSpPr>
          <a:xfrm>
            <a:off x="1107189" y="1588341"/>
            <a:ext cx="994351" cy="61101"/>
            <a:chOff x="4580561" y="2589004"/>
            <a:chExt cx="1064464" cy="25200"/>
          </a:xfrm>
        </p:grpSpPr>
        <p:sp>
          <p:nvSpPr>
            <p:cNvPr id="90" name="Google Shape;90;g124c89b4562_2_7"/>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1" name="Google Shape;91;g124c89b4562_2_7"/>
            <p:cNvSpPr/>
            <p:nvPr/>
          </p:nvSpPr>
          <p:spPr>
            <a:xfrm rot="-5400000">
              <a:off x="4836311" y="2333254"/>
              <a:ext cx="25200" cy="536700"/>
            </a:xfrm>
            <a:prstGeom prst="rect">
              <a:avLst/>
            </a:prstGeom>
            <a:solidFill>
              <a:srgbClr val="7BBF3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92" name="Google Shape;92;g124c89b4562_2_7"/>
          <p:cNvSpPr txBox="1"/>
          <p:nvPr>
            <p:ph type="ctrTitle"/>
          </p:nvPr>
        </p:nvSpPr>
        <p:spPr>
          <a:xfrm>
            <a:off x="972600" y="1763267"/>
            <a:ext cx="4981600" cy="2219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dk2"/>
              </a:buClr>
              <a:buSzPts val="5600"/>
              <a:buNone/>
              <a:defRPr sz="5600">
                <a:solidFill>
                  <a:schemeClr val="dk2"/>
                </a:solidFill>
              </a:defRPr>
            </a:lvl1pPr>
            <a:lvl2pPr lvl="1" algn="l">
              <a:lnSpc>
                <a:spcPct val="100000"/>
              </a:lnSpc>
              <a:spcBef>
                <a:spcPts val="0"/>
              </a:spcBef>
              <a:spcAft>
                <a:spcPts val="0"/>
              </a:spcAft>
              <a:buClr>
                <a:schemeClr val="dk2"/>
              </a:buClr>
              <a:buSzPts val="5600"/>
              <a:buNone/>
              <a:defRPr sz="5600">
                <a:solidFill>
                  <a:schemeClr val="dk2"/>
                </a:solidFill>
              </a:defRPr>
            </a:lvl2pPr>
            <a:lvl3pPr lvl="2" algn="l">
              <a:lnSpc>
                <a:spcPct val="100000"/>
              </a:lnSpc>
              <a:spcBef>
                <a:spcPts val="0"/>
              </a:spcBef>
              <a:spcAft>
                <a:spcPts val="0"/>
              </a:spcAft>
              <a:buClr>
                <a:schemeClr val="dk2"/>
              </a:buClr>
              <a:buSzPts val="5600"/>
              <a:buNone/>
              <a:defRPr sz="5600">
                <a:solidFill>
                  <a:schemeClr val="dk2"/>
                </a:solidFill>
              </a:defRPr>
            </a:lvl3pPr>
            <a:lvl4pPr lvl="3" algn="l">
              <a:lnSpc>
                <a:spcPct val="100000"/>
              </a:lnSpc>
              <a:spcBef>
                <a:spcPts val="0"/>
              </a:spcBef>
              <a:spcAft>
                <a:spcPts val="0"/>
              </a:spcAft>
              <a:buClr>
                <a:schemeClr val="dk2"/>
              </a:buClr>
              <a:buSzPts val="5600"/>
              <a:buNone/>
              <a:defRPr sz="5600">
                <a:solidFill>
                  <a:schemeClr val="dk2"/>
                </a:solidFill>
              </a:defRPr>
            </a:lvl4pPr>
            <a:lvl5pPr lvl="4" algn="l">
              <a:lnSpc>
                <a:spcPct val="100000"/>
              </a:lnSpc>
              <a:spcBef>
                <a:spcPts val="0"/>
              </a:spcBef>
              <a:spcAft>
                <a:spcPts val="0"/>
              </a:spcAft>
              <a:buClr>
                <a:schemeClr val="dk2"/>
              </a:buClr>
              <a:buSzPts val="5600"/>
              <a:buNone/>
              <a:defRPr sz="5600">
                <a:solidFill>
                  <a:schemeClr val="dk2"/>
                </a:solidFill>
              </a:defRPr>
            </a:lvl5pPr>
            <a:lvl6pPr lvl="5" algn="l">
              <a:lnSpc>
                <a:spcPct val="100000"/>
              </a:lnSpc>
              <a:spcBef>
                <a:spcPts val="0"/>
              </a:spcBef>
              <a:spcAft>
                <a:spcPts val="0"/>
              </a:spcAft>
              <a:buClr>
                <a:schemeClr val="dk2"/>
              </a:buClr>
              <a:buSzPts val="5600"/>
              <a:buNone/>
              <a:defRPr sz="5600">
                <a:solidFill>
                  <a:schemeClr val="dk2"/>
                </a:solidFill>
              </a:defRPr>
            </a:lvl6pPr>
            <a:lvl7pPr lvl="6" algn="l">
              <a:lnSpc>
                <a:spcPct val="100000"/>
              </a:lnSpc>
              <a:spcBef>
                <a:spcPts val="0"/>
              </a:spcBef>
              <a:spcAft>
                <a:spcPts val="0"/>
              </a:spcAft>
              <a:buClr>
                <a:schemeClr val="dk2"/>
              </a:buClr>
              <a:buSzPts val="5600"/>
              <a:buNone/>
              <a:defRPr sz="5600">
                <a:solidFill>
                  <a:schemeClr val="dk2"/>
                </a:solidFill>
              </a:defRPr>
            </a:lvl7pPr>
            <a:lvl8pPr lvl="7" algn="l">
              <a:lnSpc>
                <a:spcPct val="100000"/>
              </a:lnSpc>
              <a:spcBef>
                <a:spcPts val="0"/>
              </a:spcBef>
              <a:spcAft>
                <a:spcPts val="0"/>
              </a:spcAft>
              <a:buClr>
                <a:schemeClr val="dk2"/>
              </a:buClr>
              <a:buSzPts val="5600"/>
              <a:buNone/>
              <a:defRPr sz="5600">
                <a:solidFill>
                  <a:schemeClr val="dk2"/>
                </a:solidFill>
              </a:defRPr>
            </a:lvl8pPr>
            <a:lvl9pPr lvl="8" algn="l">
              <a:lnSpc>
                <a:spcPct val="100000"/>
              </a:lnSpc>
              <a:spcBef>
                <a:spcPts val="0"/>
              </a:spcBef>
              <a:spcAft>
                <a:spcPts val="0"/>
              </a:spcAft>
              <a:buClr>
                <a:schemeClr val="dk2"/>
              </a:buClr>
              <a:buSzPts val="5600"/>
              <a:buNone/>
              <a:defRPr sz="5600">
                <a:solidFill>
                  <a:schemeClr val="dk2"/>
                </a:solidFill>
              </a:defRPr>
            </a:lvl9pPr>
          </a:lstStyle>
          <a:p/>
        </p:txBody>
      </p:sp>
      <p:sp>
        <p:nvSpPr>
          <p:cNvPr id="93" name="Google Shape;93;g124c89b4562_2_7"/>
          <p:cNvSpPr txBox="1"/>
          <p:nvPr>
            <p:ph idx="1" type="subTitle"/>
          </p:nvPr>
        </p:nvSpPr>
        <p:spPr>
          <a:xfrm>
            <a:off x="972835" y="4230533"/>
            <a:ext cx="4981600" cy="721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94" name="Google Shape;94;g124c89b4562_2_7"/>
          <p:cNvSpPr txBox="1"/>
          <p:nvPr>
            <p:ph idx="12" type="sldNum"/>
          </p:nvPr>
        </p:nvSpPr>
        <p:spPr>
          <a:xfrm>
            <a:off x="11381736" y="6333135"/>
            <a:ext cx="731600" cy="5248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pic>
        <p:nvPicPr>
          <p:cNvPr id="95" name="Google Shape;95;g124c89b4562_2_7"/>
          <p:cNvPicPr preferRelativeResize="0"/>
          <p:nvPr/>
        </p:nvPicPr>
        <p:blipFill rotWithShape="1">
          <a:blip r:embed="rId2">
            <a:alphaModFix/>
          </a:blip>
          <a:srcRect b="0" l="0" r="0" t="0"/>
          <a:stretch/>
        </p:blipFill>
        <p:spPr>
          <a:xfrm>
            <a:off x="5334000" y="354767"/>
            <a:ext cx="6858000"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6" name="Shape 96"/>
        <p:cNvGrpSpPr/>
        <p:nvPr/>
      </p:nvGrpSpPr>
      <p:grpSpPr>
        <a:xfrm>
          <a:off x="0" y="0"/>
          <a:ext cx="0" cy="0"/>
          <a:chOff x="0" y="0"/>
          <a:chExt cx="0" cy="0"/>
        </a:xfrm>
      </p:grpSpPr>
      <p:sp>
        <p:nvSpPr>
          <p:cNvPr id="97" name="Google Shape;97;g124c89b4562_2_16"/>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98" name="Google Shape;98;g124c89b4562_2_16"/>
          <p:cNvGrpSpPr/>
          <p:nvPr/>
        </p:nvGrpSpPr>
        <p:grpSpPr>
          <a:xfrm>
            <a:off x="1107189" y="1588341"/>
            <a:ext cx="994351" cy="61101"/>
            <a:chOff x="4580561" y="2589004"/>
            <a:chExt cx="1064464" cy="25200"/>
          </a:xfrm>
        </p:grpSpPr>
        <p:sp>
          <p:nvSpPr>
            <p:cNvPr id="99" name="Google Shape;99;g124c89b4562_2_16"/>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0" name="Google Shape;100;g124c89b4562_2_16"/>
            <p:cNvSpPr/>
            <p:nvPr/>
          </p:nvSpPr>
          <p:spPr>
            <a:xfrm rot="-5400000">
              <a:off x="4836311" y="2333254"/>
              <a:ext cx="25200" cy="536700"/>
            </a:xfrm>
            <a:prstGeom prst="rect">
              <a:avLst/>
            </a:prstGeom>
            <a:solidFill>
              <a:srgbClr val="7BBF3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01" name="Google Shape;101;g124c89b4562_2_16"/>
          <p:cNvSpPr txBox="1"/>
          <p:nvPr>
            <p:ph type="title"/>
          </p:nvPr>
        </p:nvSpPr>
        <p:spPr>
          <a:xfrm>
            <a:off x="972600" y="1758200"/>
            <a:ext cx="10251600" cy="71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dk2"/>
              </a:buClr>
              <a:buSzPts val="3500"/>
              <a:buNone/>
              <a:defRPr sz="3500">
                <a:solidFill>
                  <a:schemeClr val="dk2"/>
                </a:solidFill>
              </a:defRPr>
            </a:lvl1pPr>
            <a:lvl2pPr lvl="1" algn="l">
              <a:lnSpc>
                <a:spcPct val="100000"/>
              </a:lnSpc>
              <a:spcBef>
                <a:spcPts val="0"/>
              </a:spcBef>
              <a:spcAft>
                <a:spcPts val="0"/>
              </a:spcAft>
              <a:buClr>
                <a:schemeClr val="dk2"/>
              </a:buClr>
              <a:buSzPts val="3500"/>
              <a:buNone/>
              <a:defRPr sz="3500">
                <a:solidFill>
                  <a:schemeClr val="dk2"/>
                </a:solidFill>
              </a:defRPr>
            </a:lvl2pPr>
            <a:lvl3pPr lvl="2" algn="l">
              <a:lnSpc>
                <a:spcPct val="100000"/>
              </a:lnSpc>
              <a:spcBef>
                <a:spcPts val="0"/>
              </a:spcBef>
              <a:spcAft>
                <a:spcPts val="0"/>
              </a:spcAft>
              <a:buClr>
                <a:schemeClr val="dk2"/>
              </a:buClr>
              <a:buSzPts val="3500"/>
              <a:buNone/>
              <a:defRPr sz="3500">
                <a:solidFill>
                  <a:schemeClr val="dk2"/>
                </a:solidFill>
              </a:defRPr>
            </a:lvl3pPr>
            <a:lvl4pPr lvl="3" algn="l">
              <a:lnSpc>
                <a:spcPct val="100000"/>
              </a:lnSpc>
              <a:spcBef>
                <a:spcPts val="0"/>
              </a:spcBef>
              <a:spcAft>
                <a:spcPts val="0"/>
              </a:spcAft>
              <a:buClr>
                <a:schemeClr val="dk2"/>
              </a:buClr>
              <a:buSzPts val="3500"/>
              <a:buNone/>
              <a:defRPr sz="3500">
                <a:solidFill>
                  <a:schemeClr val="dk2"/>
                </a:solidFill>
              </a:defRPr>
            </a:lvl4pPr>
            <a:lvl5pPr lvl="4" algn="l">
              <a:lnSpc>
                <a:spcPct val="100000"/>
              </a:lnSpc>
              <a:spcBef>
                <a:spcPts val="0"/>
              </a:spcBef>
              <a:spcAft>
                <a:spcPts val="0"/>
              </a:spcAft>
              <a:buClr>
                <a:schemeClr val="dk2"/>
              </a:buClr>
              <a:buSzPts val="3500"/>
              <a:buNone/>
              <a:defRPr sz="3500">
                <a:solidFill>
                  <a:schemeClr val="dk2"/>
                </a:solidFill>
              </a:defRPr>
            </a:lvl5pPr>
            <a:lvl6pPr lvl="5" algn="l">
              <a:lnSpc>
                <a:spcPct val="100000"/>
              </a:lnSpc>
              <a:spcBef>
                <a:spcPts val="0"/>
              </a:spcBef>
              <a:spcAft>
                <a:spcPts val="0"/>
              </a:spcAft>
              <a:buClr>
                <a:schemeClr val="dk2"/>
              </a:buClr>
              <a:buSzPts val="3500"/>
              <a:buNone/>
              <a:defRPr sz="3500">
                <a:solidFill>
                  <a:schemeClr val="dk2"/>
                </a:solidFill>
              </a:defRPr>
            </a:lvl6pPr>
            <a:lvl7pPr lvl="6" algn="l">
              <a:lnSpc>
                <a:spcPct val="100000"/>
              </a:lnSpc>
              <a:spcBef>
                <a:spcPts val="0"/>
              </a:spcBef>
              <a:spcAft>
                <a:spcPts val="0"/>
              </a:spcAft>
              <a:buClr>
                <a:schemeClr val="dk2"/>
              </a:buClr>
              <a:buSzPts val="3500"/>
              <a:buNone/>
              <a:defRPr sz="3500">
                <a:solidFill>
                  <a:schemeClr val="dk2"/>
                </a:solidFill>
              </a:defRPr>
            </a:lvl7pPr>
            <a:lvl8pPr lvl="7" algn="l">
              <a:lnSpc>
                <a:spcPct val="100000"/>
              </a:lnSpc>
              <a:spcBef>
                <a:spcPts val="0"/>
              </a:spcBef>
              <a:spcAft>
                <a:spcPts val="0"/>
              </a:spcAft>
              <a:buClr>
                <a:schemeClr val="dk2"/>
              </a:buClr>
              <a:buSzPts val="3500"/>
              <a:buNone/>
              <a:defRPr sz="3500">
                <a:solidFill>
                  <a:schemeClr val="dk2"/>
                </a:solidFill>
              </a:defRPr>
            </a:lvl8pPr>
            <a:lvl9pPr lvl="8" algn="l">
              <a:lnSpc>
                <a:spcPct val="100000"/>
              </a:lnSpc>
              <a:spcBef>
                <a:spcPts val="0"/>
              </a:spcBef>
              <a:spcAft>
                <a:spcPts val="0"/>
              </a:spcAft>
              <a:buClr>
                <a:schemeClr val="dk2"/>
              </a:buClr>
              <a:buSzPts val="3500"/>
              <a:buNone/>
              <a:defRPr sz="3500">
                <a:solidFill>
                  <a:schemeClr val="dk2"/>
                </a:solidFill>
              </a:defRPr>
            </a:lvl9pPr>
          </a:lstStyle>
          <a:p/>
        </p:txBody>
      </p:sp>
      <p:sp>
        <p:nvSpPr>
          <p:cNvPr id="102" name="Google Shape;102;g124c89b4562_2_16"/>
          <p:cNvSpPr txBox="1"/>
          <p:nvPr>
            <p:ph idx="1" type="body"/>
          </p:nvPr>
        </p:nvSpPr>
        <p:spPr>
          <a:xfrm>
            <a:off x="972600" y="2771833"/>
            <a:ext cx="10251600" cy="3014800"/>
          </a:xfrm>
          <a:prstGeom prst="rect">
            <a:avLst/>
          </a:prstGeom>
          <a:noFill/>
          <a:ln>
            <a:noFill/>
          </a:ln>
        </p:spPr>
        <p:txBody>
          <a:bodyPr anchorCtr="0" anchor="t" bIns="121900" lIns="121900" spcFirstLastPara="1" rIns="121900" wrap="square" tIns="121900">
            <a:noAutofit/>
          </a:bodyPr>
          <a:lstStyle>
            <a:lvl1pPr indent="-361950" lvl="0" marL="457200" algn="l">
              <a:lnSpc>
                <a:spcPct val="115000"/>
              </a:lnSpc>
              <a:spcBef>
                <a:spcPts val="0"/>
              </a:spcBef>
              <a:spcAft>
                <a:spcPts val="0"/>
              </a:spcAft>
              <a:buSzPts val="2100"/>
              <a:buChar char="●"/>
              <a:defRPr sz="2100"/>
            </a:lvl1pPr>
            <a:lvl2pPr indent="-349250" lvl="1" marL="914400" algn="l">
              <a:lnSpc>
                <a:spcPct val="115000"/>
              </a:lnSpc>
              <a:spcBef>
                <a:spcPts val="2100"/>
              </a:spcBef>
              <a:spcAft>
                <a:spcPts val="0"/>
              </a:spcAft>
              <a:buSzPts val="1900"/>
              <a:buChar char="○"/>
              <a:defRPr sz="1900"/>
            </a:lvl2pPr>
            <a:lvl3pPr indent="-349250" lvl="2" marL="1371600" algn="l">
              <a:lnSpc>
                <a:spcPct val="115000"/>
              </a:lnSpc>
              <a:spcBef>
                <a:spcPts val="2100"/>
              </a:spcBef>
              <a:spcAft>
                <a:spcPts val="0"/>
              </a:spcAft>
              <a:buSzPts val="1900"/>
              <a:buChar char="■"/>
              <a:defRPr sz="1900"/>
            </a:lvl3pPr>
            <a:lvl4pPr indent="-349250" lvl="3" marL="1828800" algn="l">
              <a:lnSpc>
                <a:spcPct val="115000"/>
              </a:lnSpc>
              <a:spcBef>
                <a:spcPts val="2100"/>
              </a:spcBef>
              <a:spcAft>
                <a:spcPts val="0"/>
              </a:spcAft>
              <a:buSzPts val="1900"/>
              <a:buChar char="●"/>
              <a:defRPr sz="1900"/>
            </a:lvl4pPr>
            <a:lvl5pPr indent="-349250" lvl="4" marL="2286000" algn="l">
              <a:lnSpc>
                <a:spcPct val="115000"/>
              </a:lnSpc>
              <a:spcBef>
                <a:spcPts val="2100"/>
              </a:spcBef>
              <a:spcAft>
                <a:spcPts val="0"/>
              </a:spcAft>
              <a:buSzPts val="1900"/>
              <a:buChar char="○"/>
              <a:defRPr sz="1900"/>
            </a:lvl5pPr>
            <a:lvl6pPr indent="-349250" lvl="5" marL="2743200" algn="l">
              <a:lnSpc>
                <a:spcPct val="115000"/>
              </a:lnSpc>
              <a:spcBef>
                <a:spcPts val="2100"/>
              </a:spcBef>
              <a:spcAft>
                <a:spcPts val="0"/>
              </a:spcAft>
              <a:buSzPts val="1900"/>
              <a:buChar char="■"/>
              <a:defRPr sz="1900"/>
            </a:lvl6pPr>
            <a:lvl7pPr indent="-349250" lvl="6" marL="3200400" algn="l">
              <a:lnSpc>
                <a:spcPct val="115000"/>
              </a:lnSpc>
              <a:spcBef>
                <a:spcPts val="2100"/>
              </a:spcBef>
              <a:spcAft>
                <a:spcPts val="0"/>
              </a:spcAft>
              <a:buSzPts val="1900"/>
              <a:buChar char="●"/>
              <a:defRPr sz="1900"/>
            </a:lvl7pPr>
            <a:lvl8pPr indent="-349250" lvl="7" marL="3657600" algn="l">
              <a:lnSpc>
                <a:spcPct val="115000"/>
              </a:lnSpc>
              <a:spcBef>
                <a:spcPts val="2100"/>
              </a:spcBef>
              <a:spcAft>
                <a:spcPts val="0"/>
              </a:spcAft>
              <a:buSzPts val="1900"/>
              <a:buChar char="○"/>
              <a:defRPr sz="1900"/>
            </a:lvl8pPr>
            <a:lvl9pPr indent="-349250" lvl="8" marL="4114800" algn="l">
              <a:lnSpc>
                <a:spcPct val="115000"/>
              </a:lnSpc>
              <a:spcBef>
                <a:spcPts val="2100"/>
              </a:spcBef>
              <a:spcAft>
                <a:spcPts val="2100"/>
              </a:spcAft>
              <a:buSzPts val="1900"/>
              <a:buChar char="■"/>
              <a:defRPr sz="1900"/>
            </a:lvl9pPr>
          </a:lstStyle>
          <a:p/>
        </p:txBody>
      </p:sp>
      <p:sp>
        <p:nvSpPr>
          <p:cNvPr id="103" name="Google Shape;103;g124c89b4562_2_16"/>
          <p:cNvSpPr txBox="1"/>
          <p:nvPr>
            <p:ph idx="12" type="sldNum"/>
          </p:nvPr>
        </p:nvSpPr>
        <p:spPr>
          <a:xfrm>
            <a:off x="11381736" y="6333135"/>
            <a:ext cx="731600" cy="5248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4" name="Shape 104"/>
        <p:cNvGrpSpPr/>
        <p:nvPr/>
      </p:nvGrpSpPr>
      <p:grpSpPr>
        <a:xfrm>
          <a:off x="0" y="0"/>
          <a:ext cx="0" cy="0"/>
          <a:chOff x="0" y="0"/>
          <a:chExt cx="0" cy="0"/>
        </a:xfrm>
      </p:grpSpPr>
      <p:sp>
        <p:nvSpPr>
          <p:cNvPr id="105" name="Google Shape;105;g124c89b4562_2_24"/>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106" name="Google Shape;106;g124c89b4562_2_24"/>
          <p:cNvGrpSpPr/>
          <p:nvPr/>
        </p:nvGrpSpPr>
        <p:grpSpPr>
          <a:xfrm>
            <a:off x="1107189" y="1588341"/>
            <a:ext cx="994351" cy="61101"/>
            <a:chOff x="4580561" y="2589004"/>
            <a:chExt cx="1064464" cy="25200"/>
          </a:xfrm>
        </p:grpSpPr>
        <p:sp>
          <p:nvSpPr>
            <p:cNvPr id="107" name="Google Shape;107;g124c89b4562_2_24"/>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8" name="Google Shape;108;g124c89b4562_2_24"/>
            <p:cNvSpPr/>
            <p:nvPr/>
          </p:nvSpPr>
          <p:spPr>
            <a:xfrm rot="-5400000">
              <a:off x="4836311" y="2333254"/>
              <a:ext cx="25200" cy="536700"/>
            </a:xfrm>
            <a:prstGeom prst="rect">
              <a:avLst/>
            </a:prstGeom>
            <a:solidFill>
              <a:srgbClr val="7BBF3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09" name="Google Shape;109;g124c89b4562_2_24"/>
          <p:cNvSpPr txBox="1"/>
          <p:nvPr>
            <p:ph type="title"/>
          </p:nvPr>
        </p:nvSpPr>
        <p:spPr>
          <a:xfrm>
            <a:off x="972600" y="1758200"/>
            <a:ext cx="10251200" cy="71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dk2"/>
              </a:buClr>
              <a:buSzPts val="3500"/>
              <a:buNone/>
              <a:defRPr sz="3500">
                <a:solidFill>
                  <a:schemeClr val="dk2"/>
                </a:solidFill>
              </a:defRPr>
            </a:lvl1pPr>
            <a:lvl2pPr lvl="1" algn="l">
              <a:lnSpc>
                <a:spcPct val="100000"/>
              </a:lnSpc>
              <a:spcBef>
                <a:spcPts val="0"/>
              </a:spcBef>
              <a:spcAft>
                <a:spcPts val="0"/>
              </a:spcAft>
              <a:buClr>
                <a:schemeClr val="dk2"/>
              </a:buClr>
              <a:buSzPts val="3500"/>
              <a:buNone/>
              <a:defRPr sz="3500">
                <a:solidFill>
                  <a:schemeClr val="dk2"/>
                </a:solidFill>
              </a:defRPr>
            </a:lvl2pPr>
            <a:lvl3pPr lvl="2" algn="l">
              <a:lnSpc>
                <a:spcPct val="100000"/>
              </a:lnSpc>
              <a:spcBef>
                <a:spcPts val="0"/>
              </a:spcBef>
              <a:spcAft>
                <a:spcPts val="0"/>
              </a:spcAft>
              <a:buClr>
                <a:schemeClr val="dk2"/>
              </a:buClr>
              <a:buSzPts val="3500"/>
              <a:buNone/>
              <a:defRPr sz="3500">
                <a:solidFill>
                  <a:schemeClr val="dk2"/>
                </a:solidFill>
              </a:defRPr>
            </a:lvl3pPr>
            <a:lvl4pPr lvl="3" algn="l">
              <a:lnSpc>
                <a:spcPct val="100000"/>
              </a:lnSpc>
              <a:spcBef>
                <a:spcPts val="0"/>
              </a:spcBef>
              <a:spcAft>
                <a:spcPts val="0"/>
              </a:spcAft>
              <a:buClr>
                <a:schemeClr val="dk2"/>
              </a:buClr>
              <a:buSzPts val="3500"/>
              <a:buNone/>
              <a:defRPr sz="3500">
                <a:solidFill>
                  <a:schemeClr val="dk2"/>
                </a:solidFill>
              </a:defRPr>
            </a:lvl4pPr>
            <a:lvl5pPr lvl="4" algn="l">
              <a:lnSpc>
                <a:spcPct val="100000"/>
              </a:lnSpc>
              <a:spcBef>
                <a:spcPts val="0"/>
              </a:spcBef>
              <a:spcAft>
                <a:spcPts val="0"/>
              </a:spcAft>
              <a:buClr>
                <a:schemeClr val="dk2"/>
              </a:buClr>
              <a:buSzPts val="3500"/>
              <a:buNone/>
              <a:defRPr sz="3500">
                <a:solidFill>
                  <a:schemeClr val="dk2"/>
                </a:solidFill>
              </a:defRPr>
            </a:lvl5pPr>
            <a:lvl6pPr lvl="5" algn="l">
              <a:lnSpc>
                <a:spcPct val="100000"/>
              </a:lnSpc>
              <a:spcBef>
                <a:spcPts val="0"/>
              </a:spcBef>
              <a:spcAft>
                <a:spcPts val="0"/>
              </a:spcAft>
              <a:buClr>
                <a:schemeClr val="dk2"/>
              </a:buClr>
              <a:buSzPts val="3500"/>
              <a:buNone/>
              <a:defRPr sz="3500">
                <a:solidFill>
                  <a:schemeClr val="dk2"/>
                </a:solidFill>
              </a:defRPr>
            </a:lvl6pPr>
            <a:lvl7pPr lvl="6" algn="l">
              <a:lnSpc>
                <a:spcPct val="100000"/>
              </a:lnSpc>
              <a:spcBef>
                <a:spcPts val="0"/>
              </a:spcBef>
              <a:spcAft>
                <a:spcPts val="0"/>
              </a:spcAft>
              <a:buClr>
                <a:schemeClr val="dk2"/>
              </a:buClr>
              <a:buSzPts val="3500"/>
              <a:buNone/>
              <a:defRPr sz="3500">
                <a:solidFill>
                  <a:schemeClr val="dk2"/>
                </a:solidFill>
              </a:defRPr>
            </a:lvl7pPr>
            <a:lvl8pPr lvl="7" algn="l">
              <a:lnSpc>
                <a:spcPct val="100000"/>
              </a:lnSpc>
              <a:spcBef>
                <a:spcPts val="0"/>
              </a:spcBef>
              <a:spcAft>
                <a:spcPts val="0"/>
              </a:spcAft>
              <a:buClr>
                <a:schemeClr val="dk2"/>
              </a:buClr>
              <a:buSzPts val="3500"/>
              <a:buNone/>
              <a:defRPr sz="3500">
                <a:solidFill>
                  <a:schemeClr val="dk2"/>
                </a:solidFill>
              </a:defRPr>
            </a:lvl8pPr>
            <a:lvl9pPr lvl="8" algn="l">
              <a:lnSpc>
                <a:spcPct val="100000"/>
              </a:lnSpc>
              <a:spcBef>
                <a:spcPts val="0"/>
              </a:spcBef>
              <a:spcAft>
                <a:spcPts val="0"/>
              </a:spcAft>
              <a:buClr>
                <a:schemeClr val="dk2"/>
              </a:buClr>
              <a:buSzPts val="3500"/>
              <a:buNone/>
              <a:defRPr sz="3500">
                <a:solidFill>
                  <a:schemeClr val="dk2"/>
                </a:solidFill>
              </a:defRPr>
            </a:lvl9pPr>
          </a:lstStyle>
          <a:p/>
        </p:txBody>
      </p:sp>
      <p:sp>
        <p:nvSpPr>
          <p:cNvPr id="110" name="Google Shape;110;g124c89b4562_2_24"/>
          <p:cNvSpPr txBox="1"/>
          <p:nvPr>
            <p:ph idx="1" type="body"/>
          </p:nvPr>
        </p:nvSpPr>
        <p:spPr>
          <a:xfrm>
            <a:off x="972433" y="2771833"/>
            <a:ext cx="5032400" cy="3014800"/>
          </a:xfrm>
          <a:prstGeom prst="rect">
            <a:avLst/>
          </a:prstGeom>
          <a:noFill/>
          <a:ln>
            <a:noFill/>
          </a:ln>
        </p:spPr>
        <p:txBody>
          <a:bodyPr anchorCtr="0" anchor="t" bIns="121900" lIns="121900" spcFirstLastPara="1" rIns="121900" wrap="square" tIns="121900">
            <a:noAutofit/>
          </a:bodyPr>
          <a:lstStyle>
            <a:lvl1pPr indent="-361950" lvl="0" marL="457200" algn="l">
              <a:lnSpc>
                <a:spcPct val="115000"/>
              </a:lnSpc>
              <a:spcBef>
                <a:spcPts val="0"/>
              </a:spcBef>
              <a:spcAft>
                <a:spcPts val="0"/>
              </a:spcAft>
              <a:buSzPts val="21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111" name="Google Shape;111;g124c89b4562_2_24"/>
          <p:cNvSpPr txBox="1"/>
          <p:nvPr>
            <p:ph idx="2" type="body"/>
          </p:nvPr>
        </p:nvSpPr>
        <p:spPr>
          <a:xfrm>
            <a:off x="6191472" y="2771833"/>
            <a:ext cx="5032400" cy="3014800"/>
          </a:xfrm>
          <a:prstGeom prst="rect">
            <a:avLst/>
          </a:prstGeom>
          <a:noFill/>
          <a:ln>
            <a:noFill/>
          </a:ln>
        </p:spPr>
        <p:txBody>
          <a:bodyPr anchorCtr="0" anchor="t" bIns="121900" lIns="121900" spcFirstLastPara="1" rIns="121900" wrap="square" tIns="121900">
            <a:noAutofit/>
          </a:bodyPr>
          <a:lstStyle>
            <a:lvl1pPr indent="-361950" lvl="0" marL="457200" algn="l">
              <a:lnSpc>
                <a:spcPct val="115000"/>
              </a:lnSpc>
              <a:spcBef>
                <a:spcPts val="0"/>
              </a:spcBef>
              <a:spcAft>
                <a:spcPts val="0"/>
              </a:spcAft>
              <a:buSzPts val="21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112" name="Google Shape;112;g124c89b4562_2_24"/>
          <p:cNvSpPr txBox="1"/>
          <p:nvPr>
            <p:ph idx="12" type="sldNum"/>
          </p:nvPr>
        </p:nvSpPr>
        <p:spPr>
          <a:xfrm>
            <a:off x="11381736" y="6333135"/>
            <a:ext cx="731600" cy="5248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3" name="Shape 113"/>
        <p:cNvGrpSpPr/>
        <p:nvPr/>
      </p:nvGrpSpPr>
      <p:grpSpPr>
        <a:xfrm>
          <a:off x="0" y="0"/>
          <a:ext cx="0" cy="0"/>
          <a:chOff x="0" y="0"/>
          <a:chExt cx="0" cy="0"/>
        </a:xfrm>
      </p:grpSpPr>
      <p:sp>
        <p:nvSpPr>
          <p:cNvPr id="114" name="Google Shape;114;g124c89b4562_2_33"/>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115" name="Google Shape;115;g124c89b4562_2_33"/>
          <p:cNvGrpSpPr/>
          <p:nvPr/>
        </p:nvGrpSpPr>
        <p:grpSpPr>
          <a:xfrm>
            <a:off x="1107189" y="1588341"/>
            <a:ext cx="994351" cy="61101"/>
            <a:chOff x="4580561" y="2589004"/>
            <a:chExt cx="1064464" cy="25200"/>
          </a:xfrm>
        </p:grpSpPr>
        <p:sp>
          <p:nvSpPr>
            <p:cNvPr id="116" name="Google Shape;116;g124c89b4562_2_33"/>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7" name="Google Shape;117;g124c89b4562_2_33"/>
            <p:cNvSpPr/>
            <p:nvPr/>
          </p:nvSpPr>
          <p:spPr>
            <a:xfrm rot="-5400000">
              <a:off x="4836311" y="2333254"/>
              <a:ext cx="25200" cy="536700"/>
            </a:xfrm>
            <a:prstGeom prst="rect">
              <a:avLst/>
            </a:prstGeom>
            <a:solidFill>
              <a:srgbClr val="7BBF3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18" name="Google Shape;118;g124c89b4562_2_33"/>
          <p:cNvSpPr txBox="1"/>
          <p:nvPr>
            <p:ph type="title"/>
          </p:nvPr>
        </p:nvSpPr>
        <p:spPr>
          <a:xfrm>
            <a:off x="972600" y="1758200"/>
            <a:ext cx="10251200" cy="71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dk2"/>
              </a:buClr>
              <a:buSzPts val="3500"/>
              <a:buNone/>
              <a:defRPr sz="3500">
                <a:solidFill>
                  <a:schemeClr val="dk2"/>
                </a:solidFill>
              </a:defRPr>
            </a:lvl1pPr>
            <a:lvl2pPr lvl="1" algn="l">
              <a:lnSpc>
                <a:spcPct val="100000"/>
              </a:lnSpc>
              <a:spcBef>
                <a:spcPts val="0"/>
              </a:spcBef>
              <a:spcAft>
                <a:spcPts val="0"/>
              </a:spcAft>
              <a:buClr>
                <a:schemeClr val="dk2"/>
              </a:buClr>
              <a:buSzPts val="3500"/>
              <a:buNone/>
              <a:defRPr sz="3500">
                <a:solidFill>
                  <a:schemeClr val="dk2"/>
                </a:solidFill>
              </a:defRPr>
            </a:lvl2pPr>
            <a:lvl3pPr lvl="2" algn="l">
              <a:lnSpc>
                <a:spcPct val="100000"/>
              </a:lnSpc>
              <a:spcBef>
                <a:spcPts val="0"/>
              </a:spcBef>
              <a:spcAft>
                <a:spcPts val="0"/>
              </a:spcAft>
              <a:buClr>
                <a:schemeClr val="dk2"/>
              </a:buClr>
              <a:buSzPts val="3500"/>
              <a:buNone/>
              <a:defRPr sz="3500">
                <a:solidFill>
                  <a:schemeClr val="dk2"/>
                </a:solidFill>
              </a:defRPr>
            </a:lvl3pPr>
            <a:lvl4pPr lvl="3" algn="l">
              <a:lnSpc>
                <a:spcPct val="100000"/>
              </a:lnSpc>
              <a:spcBef>
                <a:spcPts val="0"/>
              </a:spcBef>
              <a:spcAft>
                <a:spcPts val="0"/>
              </a:spcAft>
              <a:buClr>
                <a:schemeClr val="dk2"/>
              </a:buClr>
              <a:buSzPts val="3500"/>
              <a:buNone/>
              <a:defRPr sz="3500">
                <a:solidFill>
                  <a:schemeClr val="dk2"/>
                </a:solidFill>
              </a:defRPr>
            </a:lvl4pPr>
            <a:lvl5pPr lvl="4" algn="l">
              <a:lnSpc>
                <a:spcPct val="100000"/>
              </a:lnSpc>
              <a:spcBef>
                <a:spcPts val="0"/>
              </a:spcBef>
              <a:spcAft>
                <a:spcPts val="0"/>
              </a:spcAft>
              <a:buClr>
                <a:schemeClr val="dk2"/>
              </a:buClr>
              <a:buSzPts val="3500"/>
              <a:buNone/>
              <a:defRPr sz="3500">
                <a:solidFill>
                  <a:schemeClr val="dk2"/>
                </a:solidFill>
              </a:defRPr>
            </a:lvl5pPr>
            <a:lvl6pPr lvl="5" algn="l">
              <a:lnSpc>
                <a:spcPct val="100000"/>
              </a:lnSpc>
              <a:spcBef>
                <a:spcPts val="0"/>
              </a:spcBef>
              <a:spcAft>
                <a:spcPts val="0"/>
              </a:spcAft>
              <a:buClr>
                <a:schemeClr val="dk2"/>
              </a:buClr>
              <a:buSzPts val="3500"/>
              <a:buNone/>
              <a:defRPr sz="3500">
                <a:solidFill>
                  <a:schemeClr val="dk2"/>
                </a:solidFill>
              </a:defRPr>
            </a:lvl6pPr>
            <a:lvl7pPr lvl="6" algn="l">
              <a:lnSpc>
                <a:spcPct val="100000"/>
              </a:lnSpc>
              <a:spcBef>
                <a:spcPts val="0"/>
              </a:spcBef>
              <a:spcAft>
                <a:spcPts val="0"/>
              </a:spcAft>
              <a:buClr>
                <a:schemeClr val="dk2"/>
              </a:buClr>
              <a:buSzPts val="3500"/>
              <a:buNone/>
              <a:defRPr sz="3500">
                <a:solidFill>
                  <a:schemeClr val="dk2"/>
                </a:solidFill>
              </a:defRPr>
            </a:lvl7pPr>
            <a:lvl8pPr lvl="7" algn="l">
              <a:lnSpc>
                <a:spcPct val="100000"/>
              </a:lnSpc>
              <a:spcBef>
                <a:spcPts val="0"/>
              </a:spcBef>
              <a:spcAft>
                <a:spcPts val="0"/>
              </a:spcAft>
              <a:buClr>
                <a:schemeClr val="dk2"/>
              </a:buClr>
              <a:buSzPts val="3500"/>
              <a:buNone/>
              <a:defRPr sz="3500">
                <a:solidFill>
                  <a:schemeClr val="dk2"/>
                </a:solidFill>
              </a:defRPr>
            </a:lvl8pPr>
            <a:lvl9pPr lvl="8" algn="l">
              <a:lnSpc>
                <a:spcPct val="100000"/>
              </a:lnSpc>
              <a:spcBef>
                <a:spcPts val="0"/>
              </a:spcBef>
              <a:spcAft>
                <a:spcPts val="0"/>
              </a:spcAft>
              <a:buClr>
                <a:schemeClr val="dk2"/>
              </a:buClr>
              <a:buSzPts val="3500"/>
              <a:buNone/>
              <a:defRPr sz="3500">
                <a:solidFill>
                  <a:schemeClr val="dk2"/>
                </a:solidFill>
              </a:defRPr>
            </a:lvl9pPr>
          </a:lstStyle>
          <a:p/>
        </p:txBody>
      </p:sp>
      <p:sp>
        <p:nvSpPr>
          <p:cNvPr id="119" name="Google Shape;119;g124c89b4562_2_33"/>
          <p:cNvSpPr txBox="1"/>
          <p:nvPr>
            <p:ph idx="12" type="sldNum"/>
          </p:nvPr>
        </p:nvSpPr>
        <p:spPr>
          <a:xfrm>
            <a:off x="11381736" y="6333135"/>
            <a:ext cx="731600" cy="5248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0" name="Shape 120"/>
        <p:cNvGrpSpPr/>
        <p:nvPr/>
      </p:nvGrpSpPr>
      <p:grpSpPr>
        <a:xfrm>
          <a:off x="0" y="0"/>
          <a:ext cx="0" cy="0"/>
          <a:chOff x="0" y="0"/>
          <a:chExt cx="0" cy="0"/>
        </a:xfrm>
      </p:grpSpPr>
      <p:sp>
        <p:nvSpPr>
          <p:cNvPr id="121" name="Google Shape;121;g124c89b4562_2_40"/>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122" name="Google Shape;122;g124c89b4562_2_40"/>
          <p:cNvGrpSpPr/>
          <p:nvPr/>
        </p:nvGrpSpPr>
        <p:grpSpPr>
          <a:xfrm>
            <a:off x="1107189" y="1588341"/>
            <a:ext cx="994351" cy="61101"/>
            <a:chOff x="4580561" y="2589004"/>
            <a:chExt cx="1064464" cy="25200"/>
          </a:xfrm>
        </p:grpSpPr>
        <p:sp>
          <p:nvSpPr>
            <p:cNvPr id="123" name="Google Shape;123;g124c89b4562_2_40"/>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4" name="Google Shape;124;g124c89b4562_2_40"/>
            <p:cNvSpPr/>
            <p:nvPr/>
          </p:nvSpPr>
          <p:spPr>
            <a:xfrm rot="-5400000">
              <a:off x="4836311" y="2333254"/>
              <a:ext cx="25200" cy="536700"/>
            </a:xfrm>
            <a:prstGeom prst="rect">
              <a:avLst/>
            </a:prstGeom>
            <a:solidFill>
              <a:srgbClr val="7BBF3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25" name="Google Shape;125;g124c89b4562_2_40"/>
          <p:cNvSpPr txBox="1"/>
          <p:nvPr>
            <p:ph type="title"/>
          </p:nvPr>
        </p:nvSpPr>
        <p:spPr>
          <a:xfrm>
            <a:off x="973333" y="1758200"/>
            <a:ext cx="4401200" cy="18420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dk2"/>
              </a:buClr>
              <a:buSzPts val="3500"/>
              <a:buNone/>
              <a:defRPr sz="3500">
                <a:solidFill>
                  <a:schemeClr val="dk2"/>
                </a:solidFill>
              </a:defRPr>
            </a:lvl1pPr>
            <a:lvl2pPr lvl="1" algn="l">
              <a:lnSpc>
                <a:spcPct val="100000"/>
              </a:lnSpc>
              <a:spcBef>
                <a:spcPts val="0"/>
              </a:spcBef>
              <a:spcAft>
                <a:spcPts val="0"/>
              </a:spcAft>
              <a:buClr>
                <a:schemeClr val="dk2"/>
              </a:buClr>
              <a:buSzPts val="3500"/>
              <a:buNone/>
              <a:defRPr sz="3500">
                <a:solidFill>
                  <a:schemeClr val="dk2"/>
                </a:solidFill>
              </a:defRPr>
            </a:lvl2pPr>
            <a:lvl3pPr lvl="2" algn="l">
              <a:lnSpc>
                <a:spcPct val="100000"/>
              </a:lnSpc>
              <a:spcBef>
                <a:spcPts val="0"/>
              </a:spcBef>
              <a:spcAft>
                <a:spcPts val="0"/>
              </a:spcAft>
              <a:buClr>
                <a:schemeClr val="dk2"/>
              </a:buClr>
              <a:buSzPts val="3500"/>
              <a:buNone/>
              <a:defRPr sz="3500">
                <a:solidFill>
                  <a:schemeClr val="dk2"/>
                </a:solidFill>
              </a:defRPr>
            </a:lvl3pPr>
            <a:lvl4pPr lvl="3" algn="l">
              <a:lnSpc>
                <a:spcPct val="100000"/>
              </a:lnSpc>
              <a:spcBef>
                <a:spcPts val="0"/>
              </a:spcBef>
              <a:spcAft>
                <a:spcPts val="0"/>
              </a:spcAft>
              <a:buClr>
                <a:schemeClr val="dk2"/>
              </a:buClr>
              <a:buSzPts val="3500"/>
              <a:buNone/>
              <a:defRPr sz="3500">
                <a:solidFill>
                  <a:schemeClr val="dk2"/>
                </a:solidFill>
              </a:defRPr>
            </a:lvl4pPr>
            <a:lvl5pPr lvl="4" algn="l">
              <a:lnSpc>
                <a:spcPct val="100000"/>
              </a:lnSpc>
              <a:spcBef>
                <a:spcPts val="0"/>
              </a:spcBef>
              <a:spcAft>
                <a:spcPts val="0"/>
              </a:spcAft>
              <a:buClr>
                <a:schemeClr val="dk2"/>
              </a:buClr>
              <a:buSzPts val="3500"/>
              <a:buNone/>
              <a:defRPr sz="3500">
                <a:solidFill>
                  <a:schemeClr val="dk2"/>
                </a:solidFill>
              </a:defRPr>
            </a:lvl5pPr>
            <a:lvl6pPr lvl="5" algn="l">
              <a:lnSpc>
                <a:spcPct val="100000"/>
              </a:lnSpc>
              <a:spcBef>
                <a:spcPts val="0"/>
              </a:spcBef>
              <a:spcAft>
                <a:spcPts val="0"/>
              </a:spcAft>
              <a:buClr>
                <a:schemeClr val="dk2"/>
              </a:buClr>
              <a:buSzPts val="3500"/>
              <a:buNone/>
              <a:defRPr sz="3500">
                <a:solidFill>
                  <a:schemeClr val="dk2"/>
                </a:solidFill>
              </a:defRPr>
            </a:lvl6pPr>
            <a:lvl7pPr lvl="6" algn="l">
              <a:lnSpc>
                <a:spcPct val="100000"/>
              </a:lnSpc>
              <a:spcBef>
                <a:spcPts val="0"/>
              </a:spcBef>
              <a:spcAft>
                <a:spcPts val="0"/>
              </a:spcAft>
              <a:buClr>
                <a:schemeClr val="dk2"/>
              </a:buClr>
              <a:buSzPts val="3500"/>
              <a:buNone/>
              <a:defRPr sz="3500">
                <a:solidFill>
                  <a:schemeClr val="dk2"/>
                </a:solidFill>
              </a:defRPr>
            </a:lvl7pPr>
            <a:lvl8pPr lvl="7" algn="l">
              <a:lnSpc>
                <a:spcPct val="100000"/>
              </a:lnSpc>
              <a:spcBef>
                <a:spcPts val="0"/>
              </a:spcBef>
              <a:spcAft>
                <a:spcPts val="0"/>
              </a:spcAft>
              <a:buClr>
                <a:schemeClr val="dk2"/>
              </a:buClr>
              <a:buSzPts val="3500"/>
              <a:buNone/>
              <a:defRPr sz="3500">
                <a:solidFill>
                  <a:schemeClr val="dk2"/>
                </a:solidFill>
              </a:defRPr>
            </a:lvl8pPr>
            <a:lvl9pPr lvl="8" algn="l">
              <a:lnSpc>
                <a:spcPct val="100000"/>
              </a:lnSpc>
              <a:spcBef>
                <a:spcPts val="0"/>
              </a:spcBef>
              <a:spcAft>
                <a:spcPts val="0"/>
              </a:spcAft>
              <a:buClr>
                <a:schemeClr val="dk2"/>
              </a:buClr>
              <a:buSzPts val="3500"/>
              <a:buNone/>
              <a:defRPr sz="3500">
                <a:solidFill>
                  <a:schemeClr val="dk2"/>
                </a:solidFill>
              </a:defRPr>
            </a:lvl9pPr>
          </a:lstStyle>
          <a:p/>
        </p:txBody>
      </p:sp>
      <p:sp>
        <p:nvSpPr>
          <p:cNvPr id="126" name="Google Shape;126;g124c89b4562_2_40"/>
          <p:cNvSpPr txBox="1"/>
          <p:nvPr>
            <p:ph idx="1" type="body"/>
          </p:nvPr>
        </p:nvSpPr>
        <p:spPr>
          <a:xfrm>
            <a:off x="961633" y="3708967"/>
            <a:ext cx="4401200" cy="2130000"/>
          </a:xfrm>
          <a:prstGeom prst="rect">
            <a:avLst/>
          </a:prstGeom>
          <a:noFill/>
          <a:ln>
            <a:noFill/>
          </a:ln>
        </p:spPr>
        <p:txBody>
          <a:bodyPr anchorCtr="0" anchor="t" bIns="121900" lIns="121900" spcFirstLastPara="1" rIns="121900" wrap="square" tIns="121900">
            <a:noAutofit/>
          </a:bodyPr>
          <a:lstStyle>
            <a:lvl1pPr indent="-361950" lvl="0" marL="457200" algn="l">
              <a:lnSpc>
                <a:spcPct val="115000"/>
              </a:lnSpc>
              <a:spcBef>
                <a:spcPts val="0"/>
              </a:spcBef>
              <a:spcAft>
                <a:spcPts val="0"/>
              </a:spcAft>
              <a:buSzPts val="21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127" name="Google Shape;127;g124c89b4562_2_40"/>
          <p:cNvSpPr txBox="1"/>
          <p:nvPr>
            <p:ph idx="12" type="sldNum"/>
          </p:nvPr>
        </p:nvSpPr>
        <p:spPr>
          <a:xfrm>
            <a:off x="11381736" y="6333135"/>
            <a:ext cx="731600" cy="5248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28" name="Shape 128"/>
        <p:cNvGrpSpPr/>
        <p:nvPr/>
      </p:nvGrpSpPr>
      <p:grpSpPr>
        <a:xfrm>
          <a:off x="0" y="0"/>
          <a:ext cx="0" cy="0"/>
          <a:chOff x="0" y="0"/>
          <a:chExt cx="0" cy="0"/>
        </a:xfrm>
      </p:grpSpPr>
      <p:grpSp>
        <p:nvGrpSpPr>
          <p:cNvPr id="129" name="Google Shape;129;g124c89b4562_2_48"/>
          <p:cNvGrpSpPr/>
          <p:nvPr/>
        </p:nvGrpSpPr>
        <p:grpSpPr>
          <a:xfrm>
            <a:off x="1107189" y="5558840"/>
            <a:ext cx="994351" cy="61101"/>
            <a:chOff x="4580561" y="2589004"/>
            <a:chExt cx="1064464" cy="25200"/>
          </a:xfrm>
        </p:grpSpPr>
        <p:sp>
          <p:nvSpPr>
            <p:cNvPr id="130" name="Google Shape;130;g124c89b4562_2_48"/>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1" name="Google Shape;131;g124c89b4562_2_48"/>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32" name="Google Shape;132;g124c89b4562_2_48"/>
          <p:cNvSpPr txBox="1"/>
          <p:nvPr>
            <p:ph type="title"/>
          </p:nvPr>
        </p:nvSpPr>
        <p:spPr>
          <a:xfrm>
            <a:off x="972600" y="1152400"/>
            <a:ext cx="9361600" cy="39800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33" name="Google Shape;133;g124c89b4562_2_48"/>
          <p:cNvSpPr txBox="1"/>
          <p:nvPr>
            <p:ph idx="12" type="sldNum"/>
          </p:nvPr>
        </p:nvSpPr>
        <p:spPr>
          <a:xfrm>
            <a:off x="11381736" y="6333135"/>
            <a:ext cx="731600" cy="5248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4" name="Shape 134"/>
        <p:cNvGrpSpPr/>
        <p:nvPr/>
      </p:nvGrpSpPr>
      <p:grpSpPr>
        <a:xfrm>
          <a:off x="0" y="0"/>
          <a:ext cx="0" cy="0"/>
          <a:chOff x="0" y="0"/>
          <a:chExt cx="0" cy="0"/>
        </a:xfrm>
      </p:grpSpPr>
      <p:sp>
        <p:nvSpPr>
          <p:cNvPr id="135" name="Google Shape;135;g124c89b4562_2_54"/>
          <p:cNvSpPr/>
          <p:nvPr/>
        </p:nvSpPr>
        <p:spPr>
          <a:xfrm>
            <a:off x="0" y="0"/>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136" name="Google Shape;136;g124c89b4562_2_54"/>
          <p:cNvGrpSpPr/>
          <p:nvPr/>
        </p:nvGrpSpPr>
        <p:grpSpPr>
          <a:xfrm>
            <a:off x="1107189" y="1588341"/>
            <a:ext cx="994351" cy="61101"/>
            <a:chOff x="4580561" y="2589004"/>
            <a:chExt cx="1064464" cy="25200"/>
          </a:xfrm>
        </p:grpSpPr>
        <p:sp>
          <p:nvSpPr>
            <p:cNvPr id="137" name="Google Shape;137;g124c89b4562_2_54"/>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8" name="Google Shape;138;g124c89b4562_2_54"/>
            <p:cNvSpPr/>
            <p:nvPr/>
          </p:nvSpPr>
          <p:spPr>
            <a:xfrm rot="-5400000">
              <a:off x="4836311" y="2333254"/>
              <a:ext cx="25200" cy="536700"/>
            </a:xfrm>
            <a:prstGeom prst="rect">
              <a:avLst/>
            </a:prstGeom>
            <a:solidFill>
              <a:srgbClr val="7BBF3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39" name="Google Shape;139;g124c89b4562_2_54"/>
          <p:cNvSpPr txBox="1"/>
          <p:nvPr>
            <p:ph type="title"/>
          </p:nvPr>
        </p:nvSpPr>
        <p:spPr>
          <a:xfrm>
            <a:off x="973333" y="1758200"/>
            <a:ext cx="4401200" cy="2249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dk2"/>
              </a:buClr>
              <a:buSzPts val="3500"/>
              <a:buNone/>
              <a:defRPr sz="3500">
                <a:solidFill>
                  <a:schemeClr val="dk2"/>
                </a:solidFill>
              </a:defRPr>
            </a:lvl1pPr>
            <a:lvl2pPr lvl="1" algn="l">
              <a:lnSpc>
                <a:spcPct val="100000"/>
              </a:lnSpc>
              <a:spcBef>
                <a:spcPts val="0"/>
              </a:spcBef>
              <a:spcAft>
                <a:spcPts val="0"/>
              </a:spcAft>
              <a:buClr>
                <a:schemeClr val="dk2"/>
              </a:buClr>
              <a:buSzPts val="3500"/>
              <a:buNone/>
              <a:defRPr sz="3500">
                <a:solidFill>
                  <a:schemeClr val="dk2"/>
                </a:solidFill>
              </a:defRPr>
            </a:lvl2pPr>
            <a:lvl3pPr lvl="2" algn="l">
              <a:lnSpc>
                <a:spcPct val="100000"/>
              </a:lnSpc>
              <a:spcBef>
                <a:spcPts val="0"/>
              </a:spcBef>
              <a:spcAft>
                <a:spcPts val="0"/>
              </a:spcAft>
              <a:buClr>
                <a:schemeClr val="dk2"/>
              </a:buClr>
              <a:buSzPts val="3500"/>
              <a:buNone/>
              <a:defRPr sz="3500">
                <a:solidFill>
                  <a:schemeClr val="dk2"/>
                </a:solidFill>
              </a:defRPr>
            </a:lvl3pPr>
            <a:lvl4pPr lvl="3" algn="l">
              <a:lnSpc>
                <a:spcPct val="100000"/>
              </a:lnSpc>
              <a:spcBef>
                <a:spcPts val="0"/>
              </a:spcBef>
              <a:spcAft>
                <a:spcPts val="0"/>
              </a:spcAft>
              <a:buClr>
                <a:schemeClr val="dk2"/>
              </a:buClr>
              <a:buSzPts val="3500"/>
              <a:buNone/>
              <a:defRPr sz="3500">
                <a:solidFill>
                  <a:schemeClr val="dk2"/>
                </a:solidFill>
              </a:defRPr>
            </a:lvl4pPr>
            <a:lvl5pPr lvl="4" algn="l">
              <a:lnSpc>
                <a:spcPct val="100000"/>
              </a:lnSpc>
              <a:spcBef>
                <a:spcPts val="0"/>
              </a:spcBef>
              <a:spcAft>
                <a:spcPts val="0"/>
              </a:spcAft>
              <a:buClr>
                <a:schemeClr val="dk2"/>
              </a:buClr>
              <a:buSzPts val="3500"/>
              <a:buNone/>
              <a:defRPr sz="3500">
                <a:solidFill>
                  <a:schemeClr val="dk2"/>
                </a:solidFill>
              </a:defRPr>
            </a:lvl5pPr>
            <a:lvl6pPr lvl="5" algn="l">
              <a:lnSpc>
                <a:spcPct val="100000"/>
              </a:lnSpc>
              <a:spcBef>
                <a:spcPts val="0"/>
              </a:spcBef>
              <a:spcAft>
                <a:spcPts val="0"/>
              </a:spcAft>
              <a:buClr>
                <a:schemeClr val="dk2"/>
              </a:buClr>
              <a:buSzPts val="3500"/>
              <a:buNone/>
              <a:defRPr sz="3500">
                <a:solidFill>
                  <a:schemeClr val="dk2"/>
                </a:solidFill>
              </a:defRPr>
            </a:lvl6pPr>
            <a:lvl7pPr lvl="6" algn="l">
              <a:lnSpc>
                <a:spcPct val="100000"/>
              </a:lnSpc>
              <a:spcBef>
                <a:spcPts val="0"/>
              </a:spcBef>
              <a:spcAft>
                <a:spcPts val="0"/>
              </a:spcAft>
              <a:buClr>
                <a:schemeClr val="dk2"/>
              </a:buClr>
              <a:buSzPts val="3500"/>
              <a:buNone/>
              <a:defRPr sz="3500">
                <a:solidFill>
                  <a:schemeClr val="dk2"/>
                </a:solidFill>
              </a:defRPr>
            </a:lvl7pPr>
            <a:lvl8pPr lvl="7" algn="l">
              <a:lnSpc>
                <a:spcPct val="100000"/>
              </a:lnSpc>
              <a:spcBef>
                <a:spcPts val="0"/>
              </a:spcBef>
              <a:spcAft>
                <a:spcPts val="0"/>
              </a:spcAft>
              <a:buClr>
                <a:schemeClr val="dk2"/>
              </a:buClr>
              <a:buSzPts val="3500"/>
              <a:buNone/>
              <a:defRPr sz="3500">
                <a:solidFill>
                  <a:schemeClr val="dk2"/>
                </a:solidFill>
              </a:defRPr>
            </a:lvl8pPr>
            <a:lvl9pPr lvl="8" algn="l">
              <a:lnSpc>
                <a:spcPct val="100000"/>
              </a:lnSpc>
              <a:spcBef>
                <a:spcPts val="0"/>
              </a:spcBef>
              <a:spcAft>
                <a:spcPts val="0"/>
              </a:spcAft>
              <a:buClr>
                <a:schemeClr val="dk2"/>
              </a:buClr>
              <a:buSzPts val="3500"/>
              <a:buNone/>
              <a:defRPr sz="3500">
                <a:solidFill>
                  <a:schemeClr val="dk2"/>
                </a:solidFill>
              </a:defRPr>
            </a:lvl9pPr>
          </a:lstStyle>
          <a:p/>
        </p:txBody>
      </p:sp>
      <p:sp>
        <p:nvSpPr>
          <p:cNvPr id="140" name="Google Shape;140;g124c89b4562_2_54"/>
          <p:cNvSpPr txBox="1"/>
          <p:nvPr>
            <p:ph idx="1" type="subTitle"/>
          </p:nvPr>
        </p:nvSpPr>
        <p:spPr>
          <a:xfrm>
            <a:off x="966600" y="4215367"/>
            <a:ext cx="4401200" cy="10120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141" name="Google Shape;141;g124c89b4562_2_54"/>
          <p:cNvSpPr txBox="1"/>
          <p:nvPr>
            <p:ph idx="2" type="body"/>
          </p:nvPr>
        </p:nvSpPr>
        <p:spPr>
          <a:xfrm>
            <a:off x="6898967" y="1803500"/>
            <a:ext cx="4499200" cy="4034000"/>
          </a:xfrm>
          <a:prstGeom prst="rect">
            <a:avLst/>
          </a:prstGeom>
          <a:noFill/>
          <a:ln>
            <a:noFill/>
          </a:ln>
        </p:spPr>
        <p:txBody>
          <a:bodyPr anchorCtr="0" anchor="t" bIns="121900" lIns="121900" spcFirstLastPara="1" rIns="121900" wrap="square" tIns="121900">
            <a:noAutofit/>
          </a:bodyPr>
          <a:lstStyle>
            <a:lvl1pPr indent="-361950" lvl="0" marL="457200" algn="l">
              <a:lnSpc>
                <a:spcPct val="115000"/>
              </a:lnSpc>
              <a:spcBef>
                <a:spcPts val="0"/>
              </a:spcBef>
              <a:spcAft>
                <a:spcPts val="0"/>
              </a:spcAft>
              <a:buSzPts val="21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142" name="Google Shape;142;g124c89b4562_2_54"/>
          <p:cNvSpPr txBox="1"/>
          <p:nvPr>
            <p:ph idx="12" type="sldNum"/>
          </p:nvPr>
        </p:nvSpPr>
        <p:spPr>
          <a:xfrm>
            <a:off x="11381736" y="6333135"/>
            <a:ext cx="731600" cy="5248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3" name="Shape 143"/>
        <p:cNvGrpSpPr/>
        <p:nvPr/>
      </p:nvGrpSpPr>
      <p:grpSpPr>
        <a:xfrm>
          <a:off x="0" y="0"/>
          <a:ext cx="0" cy="0"/>
          <a:chOff x="0" y="0"/>
          <a:chExt cx="0" cy="0"/>
        </a:xfrm>
      </p:grpSpPr>
      <p:sp>
        <p:nvSpPr>
          <p:cNvPr id="144" name="Google Shape;144;g124c89b4562_2_63"/>
          <p:cNvSpPr txBox="1"/>
          <p:nvPr>
            <p:ph idx="1" type="body"/>
          </p:nvPr>
        </p:nvSpPr>
        <p:spPr>
          <a:xfrm>
            <a:off x="966600" y="5830068"/>
            <a:ext cx="10263200" cy="6140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SzPts val="2100"/>
              <a:buNone/>
              <a:defRPr/>
            </a:lvl1pPr>
          </a:lstStyle>
          <a:p/>
        </p:txBody>
      </p:sp>
      <p:sp>
        <p:nvSpPr>
          <p:cNvPr id="145" name="Google Shape;145;g124c89b4562_2_63"/>
          <p:cNvSpPr txBox="1"/>
          <p:nvPr>
            <p:ph idx="12" type="sldNum"/>
          </p:nvPr>
        </p:nvSpPr>
        <p:spPr>
          <a:xfrm>
            <a:off x="11381736" y="6333135"/>
            <a:ext cx="731600" cy="5248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7BBF31"/>
        </a:solidFill>
      </p:bgPr>
    </p:bg>
    <p:spTree>
      <p:nvGrpSpPr>
        <p:cNvPr id="146" name="Shape 146"/>
        <p:cNvGrpSpPr/>
        <p:nvPr/>
      </p:nvGrpSpPr>
      <p:grpSpPr>
        <a:xfrm>
          <a:off x="0" y="0"/>
          <a:ext cx="0" cy="0"/>
          <a:chOff x="0" y="0"/>
          <a:chExt cx="0" cy="0"/>
        </a:xfrm>
      </p:grpSpPr>
      <p:grpSp>
        <p:nvGrpSpPr>
          <p:cNvPr id="147" name="Google Shape;147;g124c89b4562_2_66"/>
          <p:cNvGrpSpPr/>
          <p:nvPr/>
        </p:nvGrpSpPr>
        <p:grpSpPr>
          <a:xfrm>
            <a:off x="1107189" y="5558840"/>
            <a:ext cx="994351" cy="61101"/>
            <a:chOff x="4580561" y="2589004"/>
            <a:chExt cx="1064464" cy="25200"/>
          </a:xfrm>
        </p:grpSpPr>
        <p:sp>
          <p:nvSpPr>
            <p:cNvPr id="148" name="Google Shape;148;g124c89b4562_2_66"/>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9" name="Google Shape;149;g124c89b4562_2_66"/>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50" name="Google Shape;150;g124c89b4562_2_66"/>
          <p:cNvSpPr txBox="1"/>
          <p:nvPr>
            <p:ph hasCustomPrompt="1" type="title"/>
          </p:nvPr>
        </p:nvSpPr>
        <p:spPr>
          <a:xfrm>
            <a:off x="972600" y="978600"/>
            <a:ext cx="10251200" cy="1659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10700"/>
              <a:buNone/>
              <a:defRPr sz="10700">
                <a:solidFill>
                  <a:schemeClr val="lt1"/>
                </a:solidFill>
              </a:defRPr>
            </a:lvl1pPr>
            <a:lvl2pPr lvl="1" algn="l">
              <a:lnSpc>
                <a:spcPct val="100000"/>
              </a:lnSpc>
              <a:spcBef>
                <a:spcPts val="0"/>
              </a:spcBef>
              <a:spcAft>
                <a:spcPts val="0"/>
              </a:spcAft>
              <a:buClr>
                <a:schemeClr val="lt1"/>
              </a:buClr>
              <a:buSzPts val="10700"/>
              <a:buNone/>
              <a:defRPr sz="10700">
                <a:solidFill>
                  <a:schemeClr val="lt1"/>
                </a:solidFill>
              </a:defRPr>
            </a:lvl2pPr>
            <a:lvl3pPr lvl="2" algn="l">
              <a:lnSpc>
                <a:spcPct val="100000"/>
              </a:lnSpc>
              <a:spcBef>
                <a:spcPts val="0"/>
              </a:spcBef>
              <a:spcAft>
                <a:spcPts val="0"/>
              </a:spcAft>
              <a:buClr>
                <a:schemeClr val="lt1"/>
              </a:buClr>
              <a:buSzPts val="10700"/>
              <a:buNone/>
              <a:defRPr sz="10700">
                <a:solidFill>
                  <a:schemeClr val="lt1"/>
                </a:solidFill>
              </a:defRPr>
            </a:lvl3pPr>
            <a:lvl4pPr lvl="3" algn="l">
              <a:lnSpc>
                <a:spcPct val="100000"/>
              </a:lnSpc>
              <a:spcBef>
                <a:spcPts val="0"/>
              </a:spcBef>
              <a:spcAft>
                <a:spcPts val="0"/>
              </a:spcAft>
              <a:buClr>
                <a:schemeClr val="lt1"/>
              </a:buClr>
              <a:buSzPts val="10700"/>
              <a:buNone/>
              <a:defRPr sz="10700">
                <a:solidFill>
                  <a:schemeClr val="lt1"/>
                </a:solidFill>
              </a:defRPr>
            </a:lvl4pPr>
            <a:lvl5pPr lvl="4" algn="l">
              <a:lnSpc>
                <a:spcPct val="100000"/>
              </a:lnSpc>
              <a:spcBef>
                <a:spcPts val="0"/>
              </a:spcBef>
              <a:spcAft>
                <a:spcPts val="0"/>
              </a:spcAft>
              <a:buClr>
                <a:schemeClr val="lt1"/>
              </a:buClr>
              <a:buSzPts val="10700"/>
              <a:buNone/>
              <a:defRPr sz="10700">
                <a:solidFill>
                  <a:schemeClr val="lt1"/>
                </a:solidFill>
              </a:defRPr>
            </a:lvl5pPr>
            <a:lvl6pPr lvl="5" algn="l">
              <a:lnSpc>
                <a:spcPct val="100000"/>
              </a:lnSpc>
              <a:spcBef>
                <a:spcPts val="0"/>
              </a:spcBef>
              <a:spcAft>
                <a:spcPts val="0"/>
              </a:spcAft>
              <a:buClr>
                <a:schemeClr val="lt1"/>
              </a:buClr>
              <a:buSzPts val="10700"/>
              <a:buNone/>
              <a:defRPr sz="10700">
                <a:solidFill>
                  <a:schemeClr val="lt1"/>
                </a:solidFill>
              </a:defRPr>
            </a:lvl6pPr>
            <a:lvl7pPr lvl="6" algn="l">
              <a:lnSpc>
                <a:spcPct val="100000"/>
              </a:lnSpc>
              <a:spcBef>
                <a:spcPts val="0"/>
              </a:spcBef>
              <a:spcAft>
                <a:spcPts val="0"/>
              </a:spcAft>
              <a:buClr>
                <a:schemeClr val="lt1"/>
              </a:buClr>
              <a:buSzPts val="10700"/>
              <a:buNone/>
              <a:defRPr sz="10700">
                <a:solidFill>
                  <a:schemeClr val="lt1"/>
                </a:solidFill>
              </a:defRPr>
            </a:lvl7pPr>
            <a:lvl8pPr lvl="7" algn="l">
              <a:lnSpc>
                <a:spcPct val="100000"/>
              </a:lnSpc>
              <a:spcBef>
                <a:spcPts val="0"/>
              </a:spcBef>
              <a:spcAft>
                <a:spcPts val="0"/>
              </a:spcAft>
              <a:buClr>
                <a:schemeClr val="lt1"/>
              </a:buClr>
              <a:buSzPts val="10700"/>
              <a:buNone/>
              <a:defRPr sz="10700">
                <a:solidFill>
                  <a:schemeClr val="lt1"/>
                </a:solidFill>
              </a:defRPr>
            </a:lvl8pPr>
            <a:lvl9pPr lvl="8" algn="l">
              <a:lnSpc>
                <a:spcPct val="100000"/>
              </a:lnSpc>
              <a:spcBef>
                <a:spcPts val="0"/>
              </a:spcBef>
              <a:spcAft>
                <a:spcPts val="0"/>
              </a:spcAft>
              <a:buClr>
                <a:schemeClr val="lt1"/>
              </a:buClr>
              <a:buSzPts val="10700"/>
              <a:buNone/>
              <a:defRPr sz="10700">
                <a:solidFill>
                  <a:schemeClr val="lt1"/>
                </a:solidFill>
              </a:defRPr>
            </a:lvl9pPr>
          </a:lstStyle>
          <a:p>
            <a:r>
              <a:t>xx%</a:t>
            </a:r>
          </a:p>
        </p:txBody>
      </p:sp>
      <p:sp>
        <p:nvSpPr>
          <p:cNvPr id="151" name="Google Shape;151;g124c89b4562_2_66"/>
          <p:cNvSpPr txBox="1"/>
          <p:nvPr>
            <p:ph idx="1" type="body"/>
          </p:nvPr>
        </p:nvSpPr>
        <p:spPr>
          <a:xfrm>
            <a:off x="972600" y="3030517"/>
            <a:ext cx="10251200" cy="2107200"/>
          </a:xfrm>
          <a:prstGeom prst="rect">
            <a:avLst/>
          </a:prstGeom>
          <a:noFill/>
          <a:ln>
            <a:noFill/>
          </a:ln>
        </p:spPr>
        <p:txBody>
          <a:bodyPr anchorCtr="0" anchor="t" bIns="121900" lIns="121900" spcFirstLastPara="1" rIns="121900" wrap="square" tIns="121900">
            <a:noAutofit/>
          </a:bodyPr>
          <a:lstStyle>
            <a:lvl1pPr indent="-361950" lvl="0" marL="457200" algn="l">
              <a:lnSpc>
                <a:spcPct val="115000"/>
              </a:lnSpc>
              <a:spcBef>
                <a:spcPts val="0"/>
              </a:spcBef>
              <a:spcAft>
                <a:spcPts val="0"/>
              </a:spcAft>
              <a:buClr>
                <a:schemeClr val="lt1"/>
              </a:buClr>
              <a:buSzPts val="2100"/>
              <a:buChar char="●"/>
              <a:defRPr>
                <a:solidFill>
                  <a:schemeClr val="lt1"/>
                </a:solidFill>
              </a:defRPr>
            </a:lvl1pPr>
            <a:lvl2pPr indent="-349250" lvl="1" marL="914400" algn="l">
              <a:lnSpc>
                <a:spcPct val="115000"/>
              </a:lnSpc>
              <a:spcBef>
                <a:spcPts val="2100"/>
              </a:spcBef>
              <a:spcAft>
                <a:spcPts val="0"/>
              </a:spcAft>
              <a:buClr>
                <a:schemeClr val="lt1"/>
              </a:buClr>
              <a:buSzPts val="1900"/>
              <a:buChar char="○"/>
              <a:defRPr>
                <a:solidFill>
                  <a:schemeClr val="lt1"/>
                </a:solidFill>
              </a:defRPr>
            </a:lvl2pPr>
            <a:lvl3pPr indent="-349250" lvl="2" marL="1371600" algn="l">
              <a:lnSpc>
                <a:spcPct val="115000"/>
              </a:lnSpc>
              <a:spcBef>
                <a:spcPts val="2100"/>
              </a:spcBef>
              <a:spcAft>
                <a:spcPts val="0"/>
              </a:spcAft>
              <a:buClr>
                <a:schemeClr val="lt1"/>
              </a:buClr>
              <a:buSzPts val="1900"/>
              <a:buChar char="■"/>
              <a:defRPr>
                <a:solidFill>
                  <a:schemeClr val="lt1"/>
                </a:solidFill>
              </a:defRPr>
            </a:lvl3pPr>
            <a:lvl4pPr indent="-349250" lvl="3" marL="1828800" algn="l">
              <a:lnSpc>
                <a:spcPct val="115000"/>
              </a:lnSpc>
              <a:spcBef>
                <a:spcPts val="2100"/>
              </a:spcBef>
              <a:spcAft>
                <a:spcPts val="0"/>
              </a:spcAft>
              <a:buClr>
                <a:schemeClr val="lt1"/>
              </a:buClr>
              <a:buSzPts val="1900"/>
              <a:buChar char="●"/>
              <a:defRPr>
                <a:solidFill>
                  <a:schemeClr val="lt1"/>
                </a:solidFill>
              </a:defRPr>
            </a:lvl4pPr>
            <a:lvl5pPr indent="-349250" lvl="4" marL="2286000" algn="l">
              <a:lnSpc>
                <a:spcPct val="115000"/>
              </a:lnSpc>
              <a:spcBef>
                <a:spcPts val="2100"/>
              </a:spcBef>
              <a:spcAft>
                <a:spcPts val="0"/>
              </a:spcAft>
              <a:buClr>
                <a:schemeClr val="lt1"/>
              </a:buClr>
              <a:buSzPts val="1900"/>
              <a:buChar char="○"/>
              <a:defRPr>
                <a:solidFill>
                  <a:schemeClr val="lt1"/>
                </a:solidFill>
              </a:defRPr>
            </a:lvl5pPr>
            <a:lvl6pPr indent="-349250" lvl="5" marL="2743200" algn="l">
              <a:lnSpc>
                <a:spcPct val="115000"/>
              </a:lnSpc>
              <a:spcBef>
                <a:spcPts val="2100"/>
              </a:spcBef>
              <a:spcAft>
                <a:spcPts val="0"/>
              </a:spcAft>
              <a:buClr>
                <a:schemeClr val="lt1"/>
              </a:buClr>
              <a:buSzPts val="1900"/>
              <a:buChar char="■"/>
              <a:defRPr>
                <a:solidFill>
                  <a:schemeClr val="lt1"/>
                </a:solidFill>
              </a:defRPr>
            </a:lvl6pPr>
            <a:lvl7pPr indent="-349250" lvl="6" marL="3200400" algn="l">
              <a:lnSpc>
                <a:spcPct val="115000"/>
              </a:lnSpc>
              <a:spcBef>
                <a:spcPts val="2100"/>
              </a:spcBef>
              <a:spcAft>
                <a:spcPts val="0"/>
              </a:spcAft>
              <a:buClr>
                <a:schemeClr val="lt1"/>
              </a:buClr>
              <a:buSzPts val="1900"/>
              <a:buChar char="●"/>
              <a:defRPr>
                <a:solidFill>
                  <a:schemeClr val="lt1"/>
                </a:solidFill>
              </a:defRPr>
            </a:lvl7pPr>
            <a:lvl8pPr indent="-349250" lvl="7" marL="3657600" algn="l">
              <a:lnSpc>
                <a:spcPct val="115000"/>
              </a:lnSpc>
              <a:spcBef>
                <a:spcPts val="2100"/>
              </a:spcBef>
              <a:spcAft>
                <a:spcPts val="0"/>
              </a:spcAft>
              <a:buClr>
                <a:schemeClr val="lt1"/>
              </a:buClr>
              <a:buSzPts val="1900"/>
              <a:buChar char="○"/>
              <a:defRPr>
                <a:solidFill>
                  <a:schemeClr val="lt1"/>
                </a:solidFill>
              </a:defRPr>
            </a:lvl8pPr>
            <a:lvl9pPr indent="-349250" lvl="8" marL="4114800" algn="l">
              <a:lnSpc>
                <a:spcPct val="115000"/>
              </a:lnSpc>
              <a:spcBef>
                <a:spcPts val="2100"/>
              </a:spcBef>
              <a:spcAft>
                <a:spcPts val="2100"/>
              </a:spcAft>
              <a:buClr>
                <a:schemeClr val="lt1"/>
              </a:buClr>
              <a:buSzPts val="1900"/>
              <a:buChar char="■"/>
              <a:defRPr>
                <a:solidFill>
                  <a:schemeClr val="lt1"/>
                </a:solidFill>
              </a:defRPr>
            </a:lvl9pPr>
          </a:lstStyle>
          <a:p/>
        </p:txBody>
      </p:sp>
      <p:sp>
        <p:nvSpPr>
          <p:cNvPr id="152" name="Google Shape;152;g124c89b4562_2_66"/>
          <p:cNvSpPr txBox="1"/>
          <p:nvPr>
            <p:ph idx="12" type="sldNum"/>
          </p:nvPr>
        </p:nvSpPr>
        <p:spPr>
          <a:xfrm>
            <a:off x="11381736" y="6333135"/>
            <a:ext cx="731600" cy="5248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6" name="Shape 156"/>
        <p:cNvGrpSpPr/>
        <p:nvPr/>
      </p:nvGrpSpPr>
      <p:grpSpPr>
        <a:xfrm>
          <a:off x="0" y="0"/>
          <a:ext cx="0" cy="0"/>
          <a:chOff x="0" y="0"/>
          <a:chExt cx="0" cy="0"/>
        </a:xfrm>
      </p:grpSpPr>
      <p:sp>
        <p:nvSpPr>
          <p:cNvPr id="157" name="Google Shape;157;g124c89b4562_7_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g124c89b4562_7_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9" name="Shape 159"/>
        <p:cNvGrpSpPr/>
        <p:nvPr/>
      </p:nvGrpSpPr>
      <p:grpSpPr>
        <a:xfrm>
          <a:off x="0" y="0"/>
          <a:ext cx="0" cy="0"/>
          <a:chOff x="0" y="0"/>
          <a:chExt cx="0" cy="0"/>
        </a:xfrm>
      </p:grpSpPr>
      <p:sp>
        <p:nvSpPr>
          <p:cNvPr id="160" name="Google Shape;160;g124c89b4562_7_6"/>
          <p:cNvSpPr txBox="1"/>
          <p:nvPr>
            <p:ph type="title"/>
          </p:nvPr>
        </p:nvSpPr>
        <p:spPr>
          <a:xfrm>
            <a:off x="4144963" y="9127"/>
            <a:ext cx="8047037" cy="181649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 name="Google Shape;161;g124c89b4562_7_6"/>
          <p:cNvSpPr txBox="1"/>
          <p:nvPr>
            <p:ph idx="1" type="body"/>
          </p:nvPr>
        </p:nvSpPr>
        <p:spPr>
          <a:xfrm>
            <a:off x="4144963" y="1825624"/>
            <a:ext cx="8047037" cy="50323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g124c89b4562_7_6"/>
          <p:cNvSpPr/>
          <p:nvPr>
            <p:ph idx="2" type="pic"/>
          </p:nvPr>
        </p:nvSpPr>
        <p:spPr>
          <a:xfrm>
            <a:off x="0" y="0"/>
            <a:ext cx="4144963" cy="68580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3" name="Shape 163"/>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64" name="Shape 164"/>
        <p:cNvGrpSpPr/>
        <p:nvPr/>
      </p:nvGrpSpPr>
      <p:grpSpPr>
        <a:xfrm>
          <a:off x="0" y="0"/>
          <a:ext cx="0" cy="0"/>
          <a:chOff x="0" y="0"/>
          <a:chExt cx="0" cy="0"/>
        </a:xfrm>
      </p:grpSpPr>
      <p:sp>
        <p:nvSpPr>
          <p:cNvPr id="165" name="Google Shape;165;g124c89b4562_7_11"/>
          <p:cNvSpPr txBox="1"/>
          <p:nvPr>
            <p:ph type="title"/>
          </p:nvPr>
        </p:nvSpPr>
        <p:spPr>
          <a:xfrm>
            <a:off x="317" y="417"/>
            <a:ext cx="8046720" cy="183412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g124c89b4562_7_11"/>
          <p:cNvSpPr txBox="1"/>
          <p:nvPr>
            <p:ph idx="1" type="body"/>
          </p:nvPr>
        </p:nvSpPr>
        <p:spPr>
          <a:xfrm>
            <a:off x="317" y="1834543"/>
            <a:ext cx="8046720" cy="503237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g124c89b4562_7_11"/>
          <p:cNvSpPr/>
          <p:nvPr>
            <p:ph idx="2" type="pic"/>
          </p:nvPr>
        </p:nvSpPr>
        <p:spPr>
          <a:xfrm>
            <a:off x="8047037" y="0"/>
            <a:ext cx="4144963" cy="6858000"/>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2" name="Shape 172"/>
        <p:cNvGrpSpPr/>
        <p:nvPr/>
      </p:nvGrpSpPr>
      <p:grpSpPr>
        <a:xfrm>
          <a:off x="0" y="0"/>
          <a:ext cx="0" cy="0"/>
          <a:chOff x="0" y="0"/>
          <a:chExt cx="0" cy="0"/>
        </a:xfrm>
      </p:grpSpPr>
      <p:sp>
        <p:nvSpPr>
          <p:cNvPr id="173" name="Google Shape;173;g1222de90754_1_250"/>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74" name="Google Shape;174;g1222de90754_1_250"/>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75" name="Google Shape;175;g1222de90754_1_25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6" name="Shape 176"/>
        <p:cNvGrpSpPr/>
        <p:nvPr/>
      </p:nvGrpSpPr>
      <p:grpSpPr>
        <a:xfrm>
          <a:off x="0" y="0"/>
          <a:ext cx="0" cy="0"/>
          <a:chOff x="0" y="0"/>
          <a:chExt cx="0" cy="0"/>
        </a:xfrm>
      </p:grpSpPr>
      <p:sp>
        <p:nvSpPr>
          <p:cNvPr id="177" name="Google Shape;177;g1222de90754_1_254"/>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78" name="Google Shape;178;g1222de90754_1_25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 name="Shape 179"/>
        <p:cNvGrpSpPr/>
        <p:nvPr/>
      </p:nvGrpSpPr>
      <p:grpSpPr>
        <a:xfrm>
          <a:off x="0" y="0"/>
          <a:ext cx="0" cy="0"/>
          <a:chOff x="0" y="0"/>
          <a:chExt cx="0" cy="0"/>
        </a:xfrm>
      </p:grpSpPr>
      <p:sp>
        <p:nvSpPr>
          <p:cNvPr id="180" name="Google Shape;180;g1222de90754_1_257"/>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81" name="Google Shape;181;g1222de90754_1_257"/>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182" name="Google Shape;182;g1222de90754_1_25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3" name="Shape 183"/>
        <p:cNvGrpSpPr/>
        <p:nvPr/>
      </p:nvGrpSpPr>
      <p:grpSpPr>
        <a:xfrm>
          <a:off x="0" y="0"/>
          <a:ext cx="0" cy="0"/>
          <a:chOff x="0" y="0"/>
          <a:chExt cx="0" cy="0"/>
        </a:xfrm>
      </p:grpSpPr>
      <p:sp>
        <p:nvSpPr>
          <p:cNvPr id="184" name="Google Shape;184;g1222de90754_1_261"/>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85" name="Google Shape;185;g1222de90754_1_261"/>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86" name="Google Shape;186;g1222de90754_1_261"/>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87" name="Google Shape;187;g1222de90754_1_26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8" name="Shape 188"/>
        <p:cNvGrpSpPr/>
        <p:nvPr/>
      </p:nvGrpSpPr>
      <p:grpSpPr>
        <a:xfrm>
          <a:off x="0" y="0"/>
          <a:ext cx="0" cy="0"/>
          <a:chOff x="0" y="0"/>
          <a:chExt cx="0" cy="0"/>
        </a:xfrm>
      </p:grpSpPr>
      <p:sp>
        <p:nvSpPr>
          <p:cNvPr id="189" name="Google Shape;189;g1222de90754_1_26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90" name="Google Shape;190;g1222de90754_1_26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 name="Shape 22"/>
        <p:cNvGrpSpPr/>
        <p:nvPr/>
      </p:nvGrpSpPr>
      <p:grpSpPr>
        <a:xfrm>
          <a:off x="0" y="0"/>
          <a:ext cx="0" cy="0"/>
          <a:chOff x="0" y="0"/>
          <a:chExt cx="0" cy="0"/>
        </a:xfrm>
      </p:grpSpPr>
      <p:sp>
        <p:nvSpPr>
          <p:cNvPr id="23" name="Google Shape;23;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1" name="Shape 191"/>
        <p:cNvGrpSpPr/>
        <p:nvPr/>
      </p:nvGrpSpPr>
      <p:grpSpPr>
        <a:xfrm>
          <a:off x="0" y="0"/>
          <a:ext cx="0" cy="0"/>
          <a:chOff x="0" y="0"/>
          <a:chExt cx="0" cy="0"/>
        </a:xfrm>
      </p:grpSpPr>
      <p:sp>
        <p:nvSpPr>
          <p:cNvPr id="192" name="Google Shape;192;g1222de90754_1_269"/>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93" name="Google Shape;193;g1222de90754_1_269"/>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94" name="Google Shape;194;g1222de90754_1_26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5" name="Shape 195"/>
        <p:cNvGrpSpPr/>
        <p:nvPr/>
      </p:nvGrpSpPr>
      <p:grpSpPr>
        <a:xfrm>
          <a:off x="0" y="0"/>
          <a:ext cx="0" cy="0"/>
          <a:chOff x="0" y="0"/>
          <a:chExt cx="0" cy="0"/>
        </a:xfrm>
      </p:grpSpPr>
      <p:sp>
        <p:nvSpPr>
          <p:cNvPr id="196" name="Google Shape;196;g1222de90754_1_273"/>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197" name="Google Shape;197;g1222de90754_1_27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8" name="Shape 198"/>
        <p:cNvGrpSpPr/>
        <p:nvPr/>
      </p:nvGrpSpPr>
      <p:grpSpPr>
        <a:xfrm>
          <a:off x="0" y="0"/>
          <a:ext cx="0" cy="0"/>
          <a:chOff x="0" y="0"/>
          <a:chExt cx="0" cy="0"/>
        </a:xfrm>
      </p:grpSpPr>
      <p:sp>
        <p:nvSpPr>
          <p:cNvPr id="199" name="Google Shape;199;g1222de90754_1_276"/>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 name="Google Shape;200;g1222de90754_1_276"/>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201" name="Google Shape;201;g1222de90754_1_276"/>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2" name="Google Shape;202;g1222de90754_1_276"/>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203" name="Google Shape;203;g1222de90754_1_27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4" name="Shape 204"/>
        <p:cNvGrpSpPr/>
        <p:nvPr/>
      </p:nvGrpSpPr>
      <p:grpSpPr>
        <a:xfrm>
          <a:off x="0" y="0"/>
          <a:ext cx="0" cy="0"/>
          <a:chOff x="0" y="0"/>
          <a:chExt cx="0" cy="0"/>
        </a:xfrm>
      </p:grpSpPr>
      <p:sp>
        <p:nvSpPr>
          <p:cNvPr id="205" name="Google Shape;205;g1222de90754_1_282"/>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2400"/>
              <a:buNone/>
              <a:defRPr/>
            </a:lvl1pPr>
          </a:lstStyle>
          <a:p/>
        </p:txBody>
      </p:sp>
      <p:sp>
        <p:nvSpPr>
          <p:cNvPr id="206" name="Google Shape;206;g1222de90754_1_28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7" name="Shape 207"/>
        <p:cNvGrpSpPr/>
        <p:nvPr/>
      </p:nvGrpSpPr>
      <p:grpSpPr>
        <a:xfrm>
          <a:off x="0" y="0"/>
          <a:ext cx="0" cy="0"/>
          <a:chOff x="0" y="0"/>
          <a:chExt cx="0" cy="0"/>
        </a:xfrm>
      </p:grpSpPr>
      <p:sp>
        <p:nvSpPr>
          <p:cNvPr id="208" name="Google Shape;208;g1222de90754_1_285"/>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209" name="Google Shape;209;g1222de90754_1_285"/>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rtl="0" algn="ctr">
              <a:spcBef>
                <a:spcPts val="0"/>
              </a:spcBef>
              <a:spcAft>
                <a:spcPts val="0"/>
              </a:spcAft>
              <a:buSzPts val="24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210" name="Google Shape;210;g1222de90754_1_28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1" name="Shape 211"/>
        <p:cNvGrpSpPr/>
        <p:nvPr/>
      </p:nvGrpSpPr>
      <p:grpSpPr>
        <a:xfrm>
          <a:off x="0" y="0"/>
          <a:ext cx="0" cy="0"/>
          <a:chOff x="0" y="0"/>
          <a:chExt cx="0" cy="0"/>
        </a:xfrm>
      </p:grpSpPr>
      <p:sp>
        <p:nvSpPr>
          <p:cNvPr id="212" name="Google Shape;212;g1222de90754_1_28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2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2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2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3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3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3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3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3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3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2"/>
          <p:cNvSpPr/>
          <p:nvPr>
            <p:ph idx="2" type="pic"/>
          </p:nvPr>
        </p:nvSpPr>
        <p:spPr>
          <a:xfrm>
            <a:off x="5183188" y="987425"/>
            <a:ext cx="6172200" cy="4873625"/>
          </a:xfrm>
          <a:prstGeom prst="rect">
            <a:avLst/>
          </a:prstGeom>
          <a:noFill/>
          <a:ln>
            <a:noFill/>
          </a:ln>
        </p:spPr>
      </p:sp>
      <p:sp>
        <p:nvSpPr>
          <p:cNvPr id="64" name="Google Shape;64;p3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theme" Target="../theme/theme5.xml"/><Relationship Id="rId10" Type="http://schemas.openxmlformats.org/officeDocument/2006/relationships/slideLayout" Target="../slideLayouts/slideLayout20.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2.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0" name="Shape 80"/>
        <p:cNvGrpSpPr/>
        <p:nvPr/>
      </p:nvGrpSpPr>
      <p:grpSpPr>
        <a:xfrm>
          <a:off x="0" y="0"/>
          <a:ext cx="0" cy="0"/>
          <a:chOff x="0" y="0"/>
          <a:chExt cx="0" cy="0"/>
        </a:xfrm>
      </p:grpSpPr>
      <p:sp>
        <p:nvSpPr>
          <p:cNvPr id="81" name="Google Shape;81;g124c89b4562_2_0"/>
          <p:cNvSpPr txBox="1"/>
          <p:nvPr/>
        </p:nvSpPr>
        <p:spPr>
          <a:xfrm>
            <a:off x="131833" y="5960400"/>
            <a:ext cx="4509200" cy="716000"/>
          </a:xfrm>
          <a:prstGeom prst="rect">
            <a:avLst/>
          </a:prstGeom>
          <a:solidFill>
            <a:srgbClr val="FFFFF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Raleway"/>
                <a:ea typeface="Raleway"/>
                <a:cs typeface="Raleway"/>
                <a:sym typeface="Raleway"/>
              </a:rPr>
              <a:t> </a:t>
            </a:r>
            <a:endParaRPr b="0" i="0" sz="1700" u="none" cap="none" strike="noStrike">
              <a:solidFill>
                <a:srgbClr val="0000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Raleway"/>
                <a:ea typeface="Raleway"/>
                <a:cs typeface="Raleway"/>
                <a:sym typeface="Raleway"/>
              </a:rPr>
              <a:t> </a:t>
            </a:r>
            <a:endParaRPr b="0" i="0" sz="2100" u="none" cap="none" strike="noStrike">
              <a:solidFill>
                <a:srgbClr val="000000"/>
              </a:solidFill>
              <a:latin typeface="Raleway"/>
              <a:ea typeface="Raleway"/>
              <a:cs typeface="Raleway"/>
              <a:sym typeface="Raleway"/>
            </a:endParaRPr>
          </a:p>
        </p:txBody>
      </p:sp>
      <p:sp>
        <p:nvSpPr>
          <p:cNvPr id="82" name="Google Shape;82;g124c89b4562_2_0"/>
          <p:cNvSpPr txBox="1"/>
          <p:nvPr/>
        </p:nvSpPr>
        <p:spPr>
          <a:xfrm>
            <a:off x="863433" y="5960400"/>
            <a:ext cx="3928000" cy="716000"/>
          </a:xfrm>
          <a:prstGeom prst="rect">
            <a:avLst/>
          </a:prstGeom>
          <a:solidFill>
            <a:srgbClr val="FFFFF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Raleway"/>
                <a:ea typeface="Raleway"/>
                <a:cs typeface="Raleway"/>
                <a:sym typeface="Raleway"/>
              </a:rPr>
              <a:t>Open Scholarship Knowledge Base</a:t>
            </a:r>
            <a:endParaRPr b="0" i="0" sz="1700" u="none" cap="none" strike="noStrike">
              <a:solidFill>
                <a:srgbClr val="0000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Raleway"/>
                <a:ea typeface="Raleway"/>
                <a:cs typeface="Raleway"/>
                <a:sym typeface="Raleway"/>
              </a:rPr>
              <a:t>www.cos.io/oskb</a:t>
            </a:r>
            <a:endParaRPr b="0" i="0" sz="2100" u="none" cap="none" strike="noStrike">
              <a:solidFill>
                <a:srgbClr val="000000"/>
              </a:solidFill>
              <a:latin typeface="Raleway"/>
              <a:ea typeface="Raleway"/>
              <a:cs typeface="Raleway"/>
              <a:sym typeface="Raleway"/>
            </a:endParaRPr>
          </a:p>
        </p:txBody>
      </p:sp>
      <p:sp>
        <p:nvSpPr>
          <p:cNvPr id="83" name="Google Shape;83;g124c89b4562_2_0"/>
          <p:cNvSpPr txBox="1"/>
          <p:nvPr>
            <p:ph type="title"/>
          </p:nvPr>
        </p:nvSpPr>
        <p:spPr>
          <a:xfrm>
            <a:off x="415600" y="593367"/>
            <a:ext cx="11360800" cy="7636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rgbClr val="000000"/>
              </a:buClr>
              <a:buSzPts val="3700"/>
              <a:buFont typeface="Raleway"/>
              <a:buNone/>
              <a:defRPr b="1" i="0" sz="37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3700"/>
              <a:buFont typeface="Raleway"/>
              <a:buNone/>
              <a:defRPr b="1" i="0" sz="37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3700"/>
              <a:buFont typeface="Raleway"/>
              <a:buNone/>
              <a:defRPr b="1" i="0" sz="37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3700"/>
              <a:buFont typeface="Raleway"/>
              <a:buNone/>
              <a:defRPr b="1" i="0" sz="37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3700"/>
              <a:buFont typeface="Raleway"/>
              <a:buNone/>
              <a:defRPr b="1" i="0" sz="37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3700"/>
              <a:buFont typeface="Raleway"/>
              <a:buNone/>
              <a:defRPr b="1" i="0" sz="37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3700"/>
              <a:buFont typeface="Raleway"/>
              <a:buNone/>
              <a:defRPr b="1" i="0" sz="37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3700"/>
              <a:buFont typeface="Raleway"/>
              <a:buNone/>
              <a:defRPr b="1" i="0" sz="37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3700"/>
              <a:buFont typeface="Raleway"/>
              <a:buNone/>
              <a:defRPr b="1" i="0" sz="3700" u="none" cap="none" strike="noStrike">
                <a:solidFill>
                  <a:srgbClr val="000000"/>
                </a:solidFill>
                <a:latin typeface="Raleway"/>
                <a:ea typeface="Raleway"/>
                <a:cs typeface="Raleway"/>
                <a:sym typeface="Raleway"/>
              </a:defRPr>
            </a:lvl9pPr>
          </a:lstStyle>
          <a:p/>
        </p:txBody>
      </p:sp>
      <p:sp>
        <p:nvSpPr>
          <p:cNvPr id="84" name="Google Shape;84;g124c89b4562_2_0"/>
          <p:cNvSpPr txBox="1"/>
          <p:nvPr>
            <p:ph idx="1" type="body"/>
          </p:nvPr>
        </p:nvSpPr>
        <p:spPr>
          <a:xfrm>
            <a:off x="415600" y="1536633"/>
            <a:ext cx="11360800" cy="4555200"/>
          </a:xfrm>
          <a:prstGeom prst="rect">
            <a:avLst/>
          </a:prstGeom>
          <a:noFill/>
          <a:ln>
            <a:noFill/>
          </a:ln>
        </p:spPr>
        <p:txBody>
          <a:bodyPr anchorCtr="0" anchor="t" bIns="121900" lIns="121900" spcFirstLastPara="1" rIns="121900" wrap="square" tIns="121900">
            <a:noAutofit/>
          </a:bodyPr>
          <a:lstStyle>
            <a:lvl1pPr indent="-361950" lvl="0" marL="457200" marR="0" rtl="0" algn="l">
              <a:lnSpc>
                <a:spcPct val="115000"/>
              </a:lnSpc>
              <a:spcBef>
                <a:spcPts val="0"/>
              </a:spcBef>
              <a:spcAft>
                <a:spcPts val="0"/>
              </a:spcAft>
              <a:buClr>
                <a:schemeClr val="accent1"/>
              </a:buClr>
              <a:buSzPts val="2100"/>
              <a:buFont typeface="Lato"/>
              <a:buChar char="●"/>
              <a:defRPr b="0" i="0" sz="2100" u="none" cap="none" strike="noStrike">
                <a:solidFill>
                  <a:schemeClr val="accent1"/>
                </a:solidFill>
                <a:latin typeface="Lato"/>
                <a:ea typeface="Lato"/>
                <a:cs typeface="Lato"/>
                <a:sym typeface="Lato"/>
              </a:defRPr>
            </a:lvl1pPr>
            <a:lvl2pPr indent="-349250" lvl="1" marL="914400" marR="0" rtl="0" algn="l">
              <a:lnSpc>
                <a:spcPct val="115000"/>
              </a:lnSpc>
              <a:spcBef>
                <a:spcPts val="2100"/>
              </a:spcBef>
              <a:spcAft>
                <a:spcPts val="0"/>
              </a:spcAft>
              <a:buClr>
                <a:schemeClr val="accent1"/>
              </a:buClr>
              <a:buSzPts val="1900"/>
              <a:buFont typeface="Lato"/>
              <a:buChar char="○"/>
              <a:defRPr b="0" i="0" sz="1900" u="none" cap="none" strike="noStrike">
                <a:solidFill>
                  <a:schemeClr val="accent1"/>
                </a:solidFill>
                <a:latin typeface="Lato"/>
                <a:ea typeface="Lato"/>
                <a:cs typeface="Lato"/>
                <a:sym typeface="Lato"/>
              </a:defRPr>
            </a:lvl2pPr>
            <a:lvl3pPr indent="-349250" lvl="2" marL="1371600" marR="0" rtl="0" algn="l">
              <a:lnSpc>
                <a:spcPct val="115000"/>
              </a:lnSpc>
              <a:spcBef>
                <a:spcPts val="2100"/>
              </a:spcBef>
              <a:spcAft>
                <a:spcPts val="0"/>
              </a:spcAft>
              <a:buClr>
                <a:schemeClr val="accent1"/>
              </a:buClr>
              <a:buSzPts val="1900"/>
              <a:buFont typeface="Lato"/>
              <a:buChar char="■"/>
              <a:defRPr b="0" i="0" sz="1900" u="none" cap="none" strike="noStrike">
                <a:solidFill>
                  <a:schemeClr val="accent1"/>
                </a:solidFill>
                <a:latin typeface="Lato"/>
                <a:ea typeface="Lato"/>
                <a:cs typeface="Lato"/>
                <a:sym typeface="Lato"/>
              </a:defRPr>
            </a:lvl3pPr>
            <a:lvl4pPr indent="-349250" lvl="3" marL="1828800" marR="0" rtl="0" algn="l">
              <a:lnSpc>
                <a:spcPct val="115000"/>
              </a:lnSpc>
              <a:spcBef>
                <a:spcPts val="2100"/>
              </a:spcBef>
              <a:spcAft>
                <a:spcPts val="0"/>
              </a:spcAft>
              <a:buClr>
                <a:schemeClr val="accent1"/>
              </a:buClr>
              <a:buSzPts val="1900"/>
              <a:buFont typeface="Lato"/>
              <a:buChar char="●"/>
              <a:defRPr b="0" i="0" sz="1900" u="none" cap="none" strike="noStrike">
                <a:solidFill>
                  <a:schemeClr val="accent1"/>
                </a:solidFill>
                <a:latin typeface="Lato"/>
                <a:ea typeface="Lato"/>
                <a:cs typeface="Lato"/>
                <a:sym typeface="Lato"/>
              </a:defRPr>
            </a:lvl4pPr>
            <a:lvl5pPr indent="-349250" lvl="4" marL="2286000" marR="0" rtl="0" algn="l">
              <a:lnSpc>
                <a:spcPct val="115000"/>
              </a:lnSpc>
              <a:spcBef>
                <a:spcPts val="2100"/>
              </a:spcBef>
              <a:spcAft>
                <a:spcPts val="0"/>
              </a:spcAft>
              <a:buClr>
                <a:schemeClr val="accent1"/>
              </a:buClr>
              <a:buSzPts val="1900"/>
              <a:buFont typeface="Lato"/>
              <a:buChar char="○"/>
              <a:defRPr b="0" i="0" sz="1900" u="none" cap="none" strike="noStrike">
                <a:solidFill>
                  <a:schemeClr val="accent1"/>
                </a:solidFill>
                <a:latin typeface="Lato"/>
                <a:ea typeface="Lato"/>
                <a:cs typeface="Lato"/>
                <a:sym typeface="Lato"/>
              </a:defRPr>
            </a:lvl5pPr>
            <a:lvl6pPr indent="-349250" lvl="5" marL="2743200" marR="0" rtl="0" algn="l">
              <a:lnSpc>
                <a:spcPct val="115000"/>
              </a:lnSpc>
              <a:spcBef>
                <a:spcPts val="2100"/>
              </a:spcBef>
              <a:spcAft>
                <a:spcPts val="0"/>
              </a:spcAft>
              <a:buClr>
                <a:schemeClr val="accent1"/>
              </a:buClr>
              <a:buSzPts val="1900"/>
              <a:buFont typeface="Lato"/>
              <a:buChar char="■"/>
              <a:defRPr b="0" i="0" sz="1900" u="none" cap="none" strike="noStrike">
                <a:solidFill>
                  <a:schemeClr val="accent1"/>
                </a:solidFill>
                <a:latin typeface="Lato"/>
                <a:ea typeface="Lato"/>
                <a:cs typeface="Lato"/>
                <a:sym typeface="Lato"/>
              </a:defRPr>
            </a:lvl6pPr>
            <a:lvl7pPr indent="-349250" lvl="6" marL="3200400" marR="0" rtl="0" algn="l">
              <a:lnSpc>
                <a:spcPct val="115000"/>
              </a:lnSpc>
              <a:spcBef>
                <a:spcPts val="2100"/>
              </a:spcBef>
              <a:spcAft>
                <a:spcPts val="0"/>
              </a:spcAft>
              <a:buClr>
                <a:schemeClr val="accent1"/>
              </a:buClr>
              <a:buSzPts val="1900"/>
              <a:buFont typeface="Lato"/>
              <a:buChar char="●"/>
              <a:defRPr b="0" i="0" sz="1900" u="none" cap="none" strike="noStrike">
                <a:solidFill>
                  <a:schemeClr val="accent1"/>
                </a:solidFill>
                <a:latin typeface="Lato"/>
                <a:ea typeface="Lato"/>
                <a:cs typeface="Lato"/>
                <a:sym typeface="Lato"/>
              </a:defRPr>
            </a:lvl7pPr>
            <a:lvl8pPr indent="-349250" lvl="7" marL="3657600" marR="0" rtl="0" algn="l">
              <a:lnSpc>
                <a:spcPct val="115000"/>
              </a:lnSpc>
              <a:spcBef>
                <a:spcPts val="2100"/>
              </a:spcBef>
              <a:spcAft>
                <a:spcPts val="0"/>
              </a:spcAft>
              <a:buClr>
                <a:schemeClr val="accent1"/>
              </a:buClr>
              <a:buSzPts val="1900"/>
              <a:buFont typeface="Lato"/>
              <a:buChar char="○"/>
              <a:defRPr b="0" i="0" sz="1900" u="none" cap="none" strike="noStrike">
                <a:solidFill>
                  <a:schemeClr val="accent1"/>
                </a:solidFill>
                <a:latin typeface="Lato"/>
                <a:ea typeface="Lato"/>
                <a:cs typeface="Lato"/>
                <a:sym typeface="Lato"/>
              </a:defRPr>
            </a:lvl8pPr>
            <a:lvl9pPr indent="-349250" lvl="8" marL="4114800" marR="0" rtl="0" algn="l">
              <a:lnSpc>
                <a:spcPct val="115000"/>
              </a:lnSpc>
              <a:spcBef>
                <a:spcPts val="2100"/>
              </a:spcBef>
              <a:spcAft>
                <a:spcPts val="2100"/>
              </a:spcAft>
              <a:buClr>
                <a:schemeClr val="accent1"/>
              </a:buClr>
              <a:buSzPts val="1900"/>
              <a:buFont typeface="Lato"/>
              <a:buChar char="■"/>
              <a:defRPr b="0" i="0" sz="1900" u="none" cap="none" strike="noStrike">
                <a:solidFill>
                  <a:schemeClr val="accent1"/>
                </a:solidFill>
                <a:latin typeface="Lato"/>
                <a:ea typeface="Lato"/>
                <a:cs typeface="Lato"/>
                <a:sym typeface="Lato"/>
              </a:defRPr>
            </a:lvl9pPr>
          </a:lstStyle>
          <a:p/>
        </p:txBody>
      </p:sp>
      <p:sp>
        <p:nvSpPr>
          <p:cNvPr id="85" name="Google Shape;85;g124c89b4562_2_0"/>
          <p:cNvSpPr txBox="1"/>
          <p:nvPr>
            <p:ph idx="12" type="sldNum"/>
          </p:nvPr>
        </p:nvSpPr>
        <p:spPr>
          <a:xfrm>
            <a:off x="11381736" y="6333135"/>
            <a:ext cx="731600" cy="5248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pic>
        <p:nvPicPr>
          <p:cNvPr id="86" name="Google Shape;86;g124c89b4562_2_0"/>
          <p:cNvPicPr preferRelativeResize="0"/>
          <p:nvPr/>
        </p:nvPicPr>
        <p:blipFill rotWithShape="1">
          <a:blip r:embed="rId1">
            <a:alphaModFix/>
          </a:blip>
          <a:srcRect b="0" l="0" r="0" t="0"/>
          <a:stretch/>
        </p:blipFill>
        <p:spPr>
          <a:xfrm>
            <a:off x="131833" y="5960323"/>
            <a:ext cx="731600" cy="71614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sp>
        <p:nvSpPr>
          <p:cNvPr id="154" name="Google Shape;154;g124c89b4562_7_0"/>
          <p:cNvSpPr txBox="1"/>
          <p:nvPr>
            <p:ph type="title"/>
          </p:nvPr>
        </p:nvSpPr>
        <p:spPr>
          <a:xfrm>
            <a:off x="4145280" y="18255"/>
            <a:ext cx="8046720" cy="180737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5" name="Google Shape;155;g124c89b4562_7_0"/>
          <p:cNvSpPr txBox="1"/>
          <p:nvPr>
            <p:ph idx="1" type="body"/>
          </p:nvPr>
        </p:nvSpPr>
        <p:spPr>
          <a:xfrm>
            <a:off x="4145280" y="1825624"/>
            <a:ext cx="8046720" cy="5032375"/>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8" name="Shape 168"/>
        <p:cNvGrpSpPr/>
        <p:nvPr/>
      </p:nvGrpSpPr>
      <p:grpSpPr>
        <a:xfrm>
          <a:off x="0" y="0"/>
          <a:ext cx="0" cy="0"/>
          <a:chOff x="0" y="0"/>
          <a:chExt cx="0" cy="0"/>
        </a:xfrm>
      </p:grpSpPr>
      <p:sp>
        <p:nvSpPr>
          <p:cNvPr id="169" name="Google Shape;169;g1222de90754_1_24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170" name="Google Shape;170;g1222de90754_1_24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0"/>
              </a:spcBef>
              <a:spcAft>
                <a:spcPts val="0"/>
              </a:spcAft>
              <a:buClr>
                <a:schemeClr val="dk2"/>
              </a:buClr>
              <a:buSzPts val="1900"/>
              <a:buChar char="○"/>
              <a:defRPr sz="1900">
                <a:solidFill>
                  <a:schemeClr val="dk2"/>
                </a:solidFill>
              </a:defRPr>
            </a:lvl2pPr>
            <a:lvl3pPr indent="-349250" lvl="2" marL="1371600" rtl="0">
              <a:lnSpc>
                <a:spcPct val="115000"/>
              </a:lnSpc>
              <a:spcBef>
                <a:spcPts val="0"/>
              </a:spcBef>
              <a:spcAft>
                <a:spcPts val="0"/>
              </a:spcAft>
              <a:buClr>
                <a:schemeClr val="dk2"/>
              </a:buClr>
              <a:buSzPts val="1900"/>
              <a:buChar char="■"/>
              <a:defRPr sz="1900">
                <a:solidFill>
                  <a:schemeClr val="dk2"/>
                </a:solidFill>
              </a:defRPr>
            </a:lvl3pPr>
            <a:lvl4pPr indent="-349250" lvl="3" marL="1828800" rtl="0">
              <a:lnSpc>
                <a:spcPct val="115000"/>
              </a:lnSpc>
              <a:spcBef>
                <a:spcPts val="0"/>
              </a:spcBef>
              <a:spcAft>
                <a:spcPts val="0"/>
              </a:spcAft>
              <a:buClr>
                <a:schemeClr val="dk2"/>
              </a:buClr>
              <a:buSzPts val="1900"/>
              <a:buChar char="●"/>
              <a:defRPr sz="1900">
                <a:solidFill>
                  <a:schemeClr val="dk2"/>
                </a:solidFill>
              </a:defRPr>
            </a:lvl4pPr>
            <a:lvl5pPr indent="-349250" lvl="4" marL="2286000" rtl="0">
              <a:lnSpc>
                <a:spcPct val="115000"/>
              </a:lnSpc>
              <a:spcBef>
                <a:spcPts val="0"/>
              </a:spcBef>
              <a:spcAft>
                <a:spcPts val="0"/>
              </a:spcAft>
              <a:buClr>
                <a:schemeClr val="dk2"/>
              </a:buClr>
              <a:buSzPts val="1900"/>
              <a:buChar char="○"/>
              <a:defRPr sz="1900">
                <a:solidFill>
                  <a:schemeClr val="dk2"/>
                </a:solidFill>
              </a:defRPr>
            </a:lvl5pPr>
            <a:lvl6pPr indent="-349250" lvl="5" marL="2743200" rtl="0">
              <a:lnSpc>
                <a:spcPct val="115000"/>
              </a:lnSpc>
              <a:spcBef>
                <a:spcPts val="0"/>
              </a:spcBef>
              <a:spcAft>
                <a:spcPts val="0"/>
              </a:spcAft>
              <a:buClr>
                <a:schemeClr val="dk2"/>
              </a:buClr>
              <a:buSzPts val="1900"/>
              <a:buChar char="■"/>
              <a:defRPr sz="1900">
                <a:solidFill>
                  <a:schemeClr val="dk2"/>
                </a:solidFill>
              </a:defRPr>
            </a:lvl6pPr>
            <a:lvl7pPr indent="-349250" lvl="6" marL="3200400" rtl="0">
              <a:lnSpc>
                <a:spcPct val="115000"/>
              </a:lnSpc>
              <a:spcBef>
                <a:spcPts val="0"/>
              </a:spcBef>
              <a:spcAft>
                <a:spcPts val="0"/>
              </a:spcAft>
              <a:buClr>
                <a:schemeClr val="dk2"/>
              </a:buClr>
              <a:buSzPts val="1900"/>
              <a:buChar char="●"/>
              <a:defRPr sz="1900">
                <a:solidFill>
                  <a:schemeClr val="dk2"/>
                </a:solidFill>
              </a:defRPr>
            </a:lvl7pPr>
            <a:lvl8pPr indent="-349250" lvl="7" marL="3657600" rtl="0">
              <a:lnSpc>
                <a:spcPct val="115000"/>
              </a:lnSpc>
              <a:spcBef>
                <a:spcPts val="0"/>
              </a:spcBef>
              <a:spcAft>
                <a:spcPts val="0"/>
              </a:spcAft>
              <a:buClr>
                <a:schemeClr val="dk2"/>
              </a:buClr>
              <a:buSzPts val="1900"/>
              <a:buChar char="○"/>
              <a:defRPr sz="1900">
                <a:solidFill>
                  <a:schemeClr val="dk2"/>
                </a:solidFill>
              </a:defRPr>
            </a:lvl8pPr>
            <a:lvl9pPr indent="-349250" lvl="8" marL="4114800" rtl="0">
              <a:lnSpc>
                <a:spcPct val="115000"/>
              </a:lnSpc>
              <a:spcBef>
                <a:spcPts val="0"/>
              </a:spcBef>
              <a:spcAft>
                <a:spcPts val="0"/>
              </a:spcAft>
              <a:buClr>
                <a:schemeClr val="dk2"/>
              </a:buClr>
              <a:buSzPts val="1900"/>
              <a:buChar char="■"/>
              <a:defRPr sz="1900">
                <a:solidFill>
                  <a:schemeClr val="dk2"/>
                </a:solidFill>
              </a:defRPr>
            </a:lvl9pPr>
          </a:lstStyle>
          <a:p/>
        </p:txBody>
      </p:sp>
      <p:sp>
        <p:nvSpPr>
          <p:cNvPr id="171" name="Google Shape;171;g1222de90754_1_24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5.png"/><Relationship Id="rId10" Type="http://schemas.openxmlformats.org/officeDocument/2006/relationships/image" Target="../media/image29.png"/><Relationship Id="rId9" Type="http://schemas.openxmlformats.org/officeDocument/2006/relationships/image" Target="../media/image26.png"/><Relationship Id="rId5" Type="http://schemas.openxmlformats.org/officeDocument/2006/relationships/image" Target="../media/image1.png"/><Relationship Id="rId6" Type="http://schemas.openxmlformats.org/officeDocument/2006/relationships/image" Target="../media/image25.jpg"/><Relationship Id="rId7" Type="http://schemas.openxmlformats.org/officeDocument/2006/relationships/image" Target="../media/image20.png"/><Relationship Id="rId8"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37.png"/><Relationship Id="rId5"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 Id="rId3" Type="http://schemas.openxmlformats.org/officeDocument/2006/relationships/image" Target="../media/image59.png"/><Relationship Id="rId4" Type="http://schemas.openxmlformats.org/officeDocument/2006/relationships/image" Target="../media/image45.png"/><Relationship Id="rId5"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 Id="rId3" Type="http://schemas.openxmlformats.org/officeDocument/2006/relationships/hyperlink" Target="https://osf.io/nsbr3/" TargetMode="Externa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 Id="rId3" Type="http://schemas.openxmlformats.org/officeDocument/2006/relationships/image" Target="../media/image36.png"/><Relationship Id="rId4" Type="http://schemas.openxmlformats.org/officeDocument/2006/relationships/hyperlink" Target="mailto:krystal@cos.io" TargetMode="External"/><Relationship Id="rId5" Type="http://schemas.openxmlformats.org/officeDocument/2006/relationships/hyperlink" Target="https://osf.io/nsbr3/" TargetMode="External"/><Relationship Id="rId6" Type="http://schemas.openxmlformats.org/officeDocument/2006/relationships/hyperlink" Target="http://cos.io/initiatives/open-scholarship-surve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hyperlink" Target="https://zoom.us/j/96369097423?pwd=b0FFWHBjQVRnUGZWM2RuNVVCdjFuUT0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 Id="rId3" Type="http://schemas.openxmlformats.org/officeDocument/2006/relationships/image" Target="../media/image4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 Id="rId3" Type="http://schemas.openxmlformats.org/officeDocument/2006/relationships/image" Target="../media/image58.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 Id="rId3" Type="http://schemas.openxmlformats.org/officeDocument/2006/relationships/image" Target="../media/image47.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 Id="rId3"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 Id="rId3" Type="http://schemas.openxmlformats.org/officeDocument/2006/relationships/image" Target="../media/image5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 Id="rId3" Type="http://schemas.openxmlformats.org/officeDocument/2006/relationships/image" Target="../media/image57.jpg"/><Relationship Id="rId4" Type="http://schemas.openxmlformats.org/officeDocument/2006/relationships/image" Target="../media/image5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124c89b4562_0_22"/>
          <p:cNvSpPr txBox="1"/>
          <p:nvPr>
            <p:ph type="ctrTitle"/>
          </p:nvPr>
        </p:nvSpPr>
        <p:spPr>
          <a:xfrm>
            <a:off x="1670150" y="2607746"/>
            <a:ext cx="9144000" cy="1642500"/>
          </a:xfrm>
          <a:prstGeom prst="rect">
            <a:avLst/>
          </a:prstGeom>
        </p:spPr>
        <p:txBody>
          <a:bodyPr anchorCtr="0" anchor="b" bIns="45700" lIns="91425" spcFirstLastPara="1" rIns="91425" wrap="square" tIns="45700">
            <a:normAutofit/>
          </a:bodyPr>
          <a:lstStyle/>
          <a:p>
            <a:pPr indent="0" lvl="0" marL="0" rtl="0" algn="ctr">
              <a:lnSpc>
                <a:spcPct val="115000"/>
              </a:lnSpc>
              <a:spcBef>
                <a:spcPts val="0"/>
              </a:spcBef>
              <a:spcAft>
                <a:spcPts val="0"/>
              </a:spcAft>
              <a:buClr>
                <a:schemeClr val="dk1"/>
              </a:buClr>
              <a:buSzPts val="1100"/>
              <a:buFont typeface="Arial"/>
              <a:buNone/>
            </a:pPr>
            <a:r>
              <a:rPr b="1" lang="en-US" sz="2900">
                <a:latin typeface="Arial"/>
                <a:ea typeface="Arial"/>
                <a:cs typeface="Arial"/>
                <a:sym typeface="Arial"/>
              </a:rPr>
              <a:t>Building a Culture of Open Science in the Education Community: Data on Adoption and a Platform for Change</a:t>
            </a:r>
            <a:endParaRPr sz="2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9"/>
          <p:cNvSpPr txBox="1"/>
          <p:nvPr>
            <p:ph type="title"/>
          </p:nvPr>
        </p:nvSpPr>
        <p:spPr>
          <a:xfrm>
            <a:off x="838200" y="1752490"/>
            <a:ext cx="10515600" cy="209429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Some open-science practices that may help to address these issues: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Pre-Registration</a:t>
            </a:r>
            <a:endParaRPr/>
          </a:p>
        </p:txBody>
      </p:sp>
      <p:pic>
        <p:nvPicPr>
          <p:cNvPr id="282" name="Google Shape;282;p10"/>
          <p:cNvPicPr preferRelativeResize="0"/>
          <p:nvPr/>
        </p:nvPicPr>
        <p:blipFill rotWithShape="1">
          <a:blip r:embed="rId3">
            <a:alphaModFix/>
          </a:blip>
          <a:srcRect b="0" l="0" r="0" t="0"/>
          <a:stretch/>
        </p:blipFill>
        <p:spPr>
          <a:xfrm>
            <a:off x="5663543" y="1690688"/>
            <a:ext cx="4711700" cy="4470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11"/>
          <p:cNvPicPr preferRelativeResize="0"/>
          <p:nvPr/>
        </p:nvPicPr>
        <p:blipFill rotWithShape="1">
          <a:blip r:embed="rId3">
            <a:alphaModFix/>
          </a:blip>
          <a:srcRect b="0" l="0" r="0" t="0"/>
          <a:stretch/>
        </p:blipFill>
        <p:spPr>
          <a:xfrm>
            <a:off x="1031984" y="1146284"/>
            <a:ext cx="10379895" cy="456543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12"/>
          <p:cNvPicPr preferRelativeResize="0"/>
          <p:nvPr/>
        </p:nvPicPr>
        <p:blipFill rotWithShape="1">
          <a:blip r:embed="rId3">
            <a:alphaModFix/>
          </a:blip>
          <a:srcRect b="0" l="0" r="0" t="0"/>
          <a:stretch/>
        </p:blipFill>
        <p:spPr>
          <a:xfrm>
            <a:off x="3357533" y="23568"/>
            <a:ext cx="6911512" cy="6834432"/>
          </a:xfrm>
          <a:prstGeom prst="rect">
            <a:avLst/>
          </a:prstGeom>
          <a:noFill/>
          <a:ln>
            <a:noFill/>
          </a:ln>
        </p:spPr>
      </p:pic>
      <p:sp>
        <p:nvSpPr>
          <p:cNvPr id="293" name="Google Shape;293;p12"/>
          <p:cNvSpPr txBox="1"/>
          <p:nvPr/>
        </p:nvSpPr>
        <p:spPr>
          <a:xfrm>
            <a:off x="685800" y="2082800"/>
            <a:ext cx="20792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Kaplan &amp; Irvin, 2015</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Registered Reports</a:t>
            </a:r>
            <a:endParaRPr/>
          </a:p>
        </p:txBody>
      </p:sp>
      <p:pic>
        <p:nvPicPr>
          <p:cNvPr id="299" name="Google Shape;299;p13"/>
          <p:cNvPicPr preferRelativeResize="0"/>
          <p:nvPr/>
        </p:nvPicPr>
        <p:blipFill rotWithShape="1">
          <a:blip r:embed="rId3">
            <a:alphaModFix/>
          </a:blip>
          <a:srcRect b="0" l="0" r="0" t="0"/>
          <a:stretch/>
        </p:blipFill>
        <p:spPr>
          <a:xfrm>
            <a:off x="1101973" y="2416109"/>
            <a:ext cx="9988054" cy="298111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14"/>
          <p:cNvPicPr preferRelativeResize="0"/>
          <p:nvPr/>
        </p:nvPicPr>
        <p:blipFill rotWithShape="1">
          <a:blip r:embed="rId3">
            <a:alphaModFix/>
          </a:blip>
          <a:srcRect b="0" l="0" r="0" t="0"/>
          <a:stretch/>
        </p:blipFill>
        <p:spPr>
          <a:xfrm>
            <a:off x="1481015" y="603301"/>
            <a:ext cx="5692295" cy="5590647"/>
          </a:xfrm>
          <a:prstGeom prst="rect">
            <a:avLst/>
          </a:prstGeom>
          <a:noFill/>
          <a:ln>
            <a:noFill/>
          </a:ln>
        </p:spPr>
      </p:pic>
      <p:sp>
        <p:nvSpPr>
          <p:cNvPr id="305" name="Google Shape;305;p14"/>
          <p:cNvSpPr txBox="1"/>
          <p:nvPr/>
        </p:nvSpPr>
        <p:spPr>
          <a:xfrm>
            <a:off x="8781393" y="2554014"/>
            <a:ext cx="19515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Schijen et al., 2019</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Open Data</a:t>
            </a:r>
            <a:endParaRPr/>
          </a:p>
        </p:txBody>
      </p:sp>
      <p:pic>
        <p:nvPicPr>
          <p:cNvPr id="311" name="Google Shape;311;p15"/>
          <p:cNvPicPr preferRelativeResize="0"/>
          <p:nvPr/>
        </p:nvPicPr>
        <p:blipFill rotWithShape="1">
          <a:blip r:embed="rId3">
            <a:alphaModFix/>
          </a:blip>
          <a:srcRect b="0" l="0" r="0" t="0"/>
          <a:stretch/>
        </p:blipFill>
        <p:spPr>
          <a:xfrm>
            <a:off x="7644195" y="409859"/>
            <a:ext cx="3709605" cy="3470975"/>
          </a:xfrm>
          <a:prstGeom prst="rect">
            <a:avLst/>
          </a:prstGeom>
          <a:noFill/>
          <a:ln>
            <a:noFill/>
          </a:ln>
        </p:spPr>
      </p:pic>
      <p:pic>
        <p:nvPicPr>
          <p:cNvPr id="312" name="Google Shape;312;p15"/>
          <p:cNvPicPr preferRelativeResize="0"/>
          <p:nvPr/>
        </p:nvPicPr>
        <p:blipFill rotWithShape="1">
          <a:blip r:embed="rId4">
            <a:alphaModFix/>
          </a:blip>
          <a:srcRect b="0" l="0" r="0" t="0"/>
          <a:stretch/>
        </p:blipFill>
        <p:spPr>
          <a:xfrm>
            <a:off x="577630" y="2962280"/>
            <a:ext cx="6912020" cy="29655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16"/>
          <p:cNvPicPr preferRelativeResize="0"/>
          <p:nvPr/>
        </p:nvPicPr>
        <p:blipFill rotWithShape="1">
          <a:blip r:embed="rId3">
            <a:alphaModFix/>
          </a:blip>
          <a:srcRect b="0" l="0" r="0" t="0"/>
          <a:stretch/>
        </p:blipFill>
        <p:spPr>
          <a:xfrm>
            <a:off x="714835" y="764323"/>
            <a:ext cx="2724150" cy="1295400"/>
          </a:xfrm>
          <a:prstGeom prst="rect">
            <a:avLst/>
          </a:prstGeom>
          <a:noFill/>
          <a:ln>
            <a:noFill/>
          </a:ln>
        </p:spPr>
      </p:pic>
      <p:pic>
        <p:nvPicPr>
          <p:cNvPr id="318" name="Google Shape;318;p16"/>
          <p:cNvPicPr preferRelativeResize="0"/>
          <p:nvPr/>
        </p:nvPicPr>
        <p:blipFill rotWithShape="1">
          <a:blip r:embed="rId4">
            <a:alphaModFix/>
          </a:blip>
          <a:srcRect b="0" l="0" r="0" t="0"/>
          <a:stretch/>
        </p:blipFill>
        <p:spPr>
          <a:xfrm>
            <a:off x="4102508" y="969570"/>
            <a:ext cx="3350343" cy="1108569"/>
          </a:xfrm>
          <a:prstGeom prst="rect">
            <a:avLst/>
          </a:prstGeom>
          <a:noFill/>
          <a:ln>
            <a:noFill/>
          </a:ln>
        </p:spPr>
      </p:pic>
      <p:pic>
        <p:nvPicPr>
          <p:cNvPr id="319" name="Google Shape;319;p16"/>
          <p:cNvPicPr preferRelativeResize="0"/>
          <p:nvPr/>
        </p:nvPicPr>
        <p:blipFill rotWithShape="1">
          <a:blip r:embed="rId5">
            <a:alphaModFix/>
          </a:blip>
          <a:srcRect b="0" l="0" r="0" t="0"/>
          <a:stretch/>
        </p:blipFill>
        <p:spPr>
          <a:xfrm>
            <a:off x="8187966" y="969570"/>
            <a:ext cx="3819525" cy="933450"/>
          </a:xfrm>
          <a:prstGeom prst="rect">
            <a:avLst/>
          </a:prstGeom>
          <a:noFill/>
          <a:ln>
            <a:noFill/>
          </a:ln>
        </p:spPr>
      </p:pic>
      <p:pic>
        <p:nvPicPr>
          <p:cNvPr id="320" name="Google Shape;320;p16"/>
          <p:cNvPicPr preferRelativeResize="0"/>
          <p:nvPr/>
        </p:nvPicPr>
        <p:blipFill rotWithShape="1">
          <a:blip r:embed="rId6">
            <a:alphaModFix/>
          </a:blip>
          <a:srcRect b="0" l="0" r="0" t="0"/>
          <a:stretch/>
        </p:blipFill>
        <p:spPr>
          <a:xfrm>
            <a:off x="1478877" y="2529141"/>
            <a:ext cx="1678151" cy="1756465"/>
          </a:xfrm>
          <a:prstGeom prst="rect">
            <a:avLst/>
          </a:prstGeom>
          <a:noFill/>
          <a:ln>
            <a:noFill/>
          </a:ln>
        </p:spPr>
      </p:pic>
      <p:pic>
        <p:nvPicPr>
          <p:cNvPr id="321" name="Google Shape;321;p16"/>
          <p:cNvPicPr preferRelativeResize="0"/>
          <p:nvPr/>
        </p:nvPicPr>
        <p:blipFill rotWithShape="1">
          <a:blip r:embed="rId7">
            <a:alphaModFix/>
          </a:blip>
          <a:srcRect b="0" l="0" r="0" t="0"/>
          <a:stretch/>
        </p:blipFill>
        <p:spPr>
          <a:xfrm>
            <a:off x="4121713" y="2792949"/>
            <a:ext cx="3590925" cy="1162050"/>
          </a:xfrm>
          <a:prstGeom prst="rect">
            <a:avLst/>
          </a:prstGeom>
          <a:noFill/>
          <a:ln>
            <a:noFill/>
          </a:ln>
        </p:spPr>
      </p:pic>
      <p:pic>
        <p:nvPicPr>
          <p:cNvPr id="322" name="Google Shape;322;p16"/>
          <p:cNvPicPr preferRelativeResize="0"/>
          <p:nvPr/>
        </p:nvPicPr>
        <p:blipFill rotWithShape="1">
          <a:blip r:embed="rId8">
            <a:alphaModFix/>
          </a:blip>
          <a:srcRect b="0" l="0" r="0" t="0"/>
          <a:stretch/>
        </p:blipFill>
        <p:spPr>
          <a:xfrm>
            <a:off x="349813" y="5000416"/>
            <a:ext cx="7362825" cy="762000"/>
          </a:xfrm>
          <a:prstGeom prst="rect">
            <a:avLst/>
          </a:prstGeom>
          <a:noFill/>
          <a:ln>
            <a:noFill/>
          </a:ln>
        </p:spPr>
      </p:pic>
      <p:pic>
        <p:nvPicPr>
          <p:cNvPr id="323" name="Google Shape;323;p16"/>
          <p:cNvPicPr preferRelativeResize="0"/>
          <p:nvPr/>
        </p:nvPicPr>
        <p:blipFill rotWithShape="1">
          <a:blip r:embed="rId9">
            <a:alphaModFix/>
          </a:blip>
          <a:srcRect b="0" l="0" r="0" t="0"/>
          <a:stretch/>
        </p:blipFill>
        <p:spPr>
          <a:xfrm>
            <a:off x="8187966" y="4952791"/>
            <a:ext cx="3771900" cy="857250"/>
          </a:xfrm>
          <a:prstGeom prst="rect">
            <a:avLst/>
          </a:prstGeom>
          <a:noFill/>
          <a:ln>
            <a:noFill/>
          </a:ln>
        </p:spPr>
      </p:pic>
      <p:pic>
        <p:nvPicPr>
          <p:cNvPr id="324" name="Google Shape;324;p16"/>
          <p:cNvPicPr preferRelativeResize="0"/>
          <p:nvPr/>
        </p:nvPicPr>
        <p:blipFill rotWithShape="1">
          <a:blip r:embed="rId10">
            <a:alphaModFix/>
          </a:blip>
          <a:srcRect b="0" l="0" r="0" t="0"/>
          <a:stretch/>
        </p:blipFill>
        <p:spPr>
          <a:xfrm>
            <a:off x="7921115" y="2792949"/>
            <a:ext cx="4086376" cy="11889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Open Code</a:t>
            </a:r>
            <a:endParaRPr/>
          </a:p>
        </p:txBody>
      </p:sp>
      <p:pic>
        <p:nvPicPr>
          <p:cNvPr id="330" name="Google Shape;330;p17"/>
          <p:cNvPicPr preferRelativeResize="0"/>
          <p:nvPr/>
        </p:nvPicPr>
        <p:blipFill rotWithShape="1">
          <a:blip r:embed="rId3">
            <a:alphaModFix/>
          </a:blip>
          <a:srcRect b="0" l="0" r="0" t="0"/>
          <a:stretch/>
        </p:blipFill>
        <p:spPr>
          <a:xfrm>
            <a:off x="9663167" y="0"/>
            <a:ext cx="2528833" cy="2607044"/>
          </a:xfrm>
          <a:prstGeom prst="rect">
            <a:avLst/>
          </a:prstGeom>
          <a:noFill/>
          <a:ln>
            <a:noFill/>
          </a:ln>
        </p:spPr>
      </p:pic>
      <p:pic>
        <p:nvPicPr>
          <p:cNvPr id="331" name="Google Shape;331;p17"/>
          <p:cNvPicPr preferRelativeResize="0"/>
          <p:nvPr/>
        </p:nvPicPr>
        <p:blipFill rotWithShape="1">
          <a:blip r:embed="rId4">
            <a:alphaModFix/>
          </a:blip>
          <a:srcRect b="0" l="0" r="0" t="0"/>
          <a:stretch/>
        </p:blipFill>
        <p:spPr>
          <a:xfrm>
            <a:off x="304800" y="2228302"/>
            <a:ext cx="9769365" cy="447614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Open Materials</a:t>
            </a:r>
            <a:endParaRPr/>
          </a:p>
        </p:txBody>
      </p:sp>
      <p:pic>
        <p:nvPicPr>
          <p:cNvPr id="337" name="Google Shape;337;p18"/>
          <p:cNvPicPr preferRelativeResize="0"/>
          <p:nvPr/>
        </p:nvPicPr>
        <p:blipFill rotWithShape="1">
          <a:blip r:embed="rId3">
            <a:alphaModFix/>
          </a:blip>
          <a:srcRect b="0" l="0" r="0" t="0"/>
          <a:stretch/>
        </p:blipFill>
        <p:spPr>
          <a:xfrm>
            <a:off x="9416234" y="365125"/>
            <a:ext cx="2374900" cy="2209800"/>
          </a:xfrm>
          <a:prstGeom prst="rect">
            <a:avLst/>
          </a:prstGeom>
          <a:noFill/>
          <a:ln>
            <a:noFill/>
          </a:ln>
        </p:spPr>
      </p:pic>
      <p:pic>
        <p:nvPicPr>
          <p:cNvPr id="338" name="Google Shape;338;p18"/>
          <p:cNvPicPr preferRelativeResize="0"/>
          <p:nvPr/>
        </p:nvPicPr>
        <p:blipFill rotWithShape="1">
          <a:blip r:embed="rId4">
            <a:alphaModFix/>
          </a:blip>
          <a:srcRect b="0" l="0" r="0" t="0"/>
          <a:stretch/>
        </p:blipFill>
        <p:spPr>
          <a:xfrm>
            <a:off x="312245" y="3028731"/>
            <a:ext cx="5130299" cy="1890110"/>
          </a:xfrm>
          <a:prstGeom prst="rect">
            <a:avLst/>
          </a:prstGeom>
          <a:noFill/>
          <a:ln>
            <a:noFill/>
          </a:ln>
        </p:spPr>
      </p:pic>
      <p:pic>
        <p:nvPicPr>
          <p:cNvPr id="339" name="Google Shape;339;p18"/>
          <p:cNvPicPr preferRelativeResize="0"/>
          <p:nvPr/>
        </p:nvPicPr>
        <p:blipFill rotWithShape="1">
          <a:blip r:embed="rId5">
            <a:alphaModFix/>
          </a:blip>
          <a:srcRect b="0" l="0" r="0" t="0"/>
          <a:stretch/>
        </p:blipFill>
        <p:spPr>
          <a:xfrm>
            <a:off x="5780689" y="0"/>
            <a:ext cx="3320234"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Open Science in the Education Community</a:t>
            </a:r>
            <a:endParaRPr/>
          </a:p>
        </p:txBody>
      </p:sp>
      <p:sp>
        <p:nvSpPr>
          <p:cNvPr id="223" name="Google Shape;223;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a:p>
            <a:pPr indent="0" lvl="0" marL="0" rtl="0" algn="ctr">
              <a:lnSpc>
                <a:spcPct val="90000"/>
              </a:lnSpc>
              <a:spcBef>
                <a:spcPts val="1000"/>
              </a:spcBef>
              <a:spcAft>
                <a:spcPts val="0"/>
              </a:spcAft>
              <a:buClr>
                <a:schemeClr val="dk1"/>
              </a:buClr>
              <a:buSzPts val="2400"/>
              <a:buNone/>
            </a:pPr>
            <a:r>
              <a:rPr lang="en-US"/>
              <a:t>Bryan G. Cook</a:t>
            </a:r>
            <a:endParaRPr/>
          </a:p>
          <a:p>
            <a:pPr indent="0" lvl="0" marL="0" rtl="0" algn="ctr">
              <a:lnSpc>
                <a:spcPct val="90000"/>
              </a:lnSpc>
              <a:spcBef>
                <a:spcPts val="1000"/>
              </a:spcBef>
              <a:spcAft>
                <a:spcPts val="0"/>
              </a:spcAft>
              <a:buClr>
                <a:schemeClr val="dk1"/>
              </a:buClr>
              <a:buSzPts val="2400"/>
              <a:buNone/>
            </a:pPr>
            <a:r>
              <a:rPr lang="en-US"/>
              <a:t>University of Virginia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19"/>
          <p:cNvPicPr preferRelativeResize="0"/>
          <p:nvPr/>
        </p:nvPicPr>
        <p:blipFill rotWithShape="1">
          <a:blip r:embed="rId3">
            <a:alphaModFix/>
          </a:blip>
          <a:srcRect b="0" l="0" r="0" t="0"/>
          <a:stretch/>
        </p:blipFill>
        <p:spPr>
          <a:xfrm>
            <a:off x="2416831" y="99534"/>
            <a:ext cx="7358337" cy="665893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Open Access</a:t>
            </a:r>
            <a:endParaRPr/>
          </a:p>
        </p:txBody>
      </p:sp>
      <p:pic>
        <p:nvPicPr>
          <p:cNvPr id="350" name="Google Shape;350;p20"/>
          <p:cNvPicPr preferRelativeResize="0"/>
          <p:nvPr/>
        </p:nvPicPr>
        <p:blipFill rotWithShape="1">
          <a:blip r:embed="rId3">
            <a:alphaModFix/>
          </a:blip>
          <a:srcRect b="0" l="0" r="0" t="0"/>
          <a:stretch/>
        </p:blipFill>
        <p:spPr>
          <a:xfrm>
            <a:off x="236483" y="3330931"/>
            <a:ext cx="5391807" cy="2081437"/>
          </a:xfrm>
          <a:prstGeom prst="rect">
            <a:avLst/>
          </a:prstGeom>
          <a:noFill/>
          <a:ln>
            <a:noFill/>
          </a:ln>
        </p:spPr>
      </p:pic>
      <p:pic>
        <p:nvPicPr>
          <p:cNvPr id="351" name="Google Shape;351;p20"/>
          <p:cNvPicPr preferRelativeResize="0"/>
          <p:nvPr/>
        </p:nvPicPr>
        <p:blipFill rotWithShape="1">
          <a:blip r:embed="rId4">
            <a:alphaModFix/>
          </a:blip>
          <a:srcRect b="0" l="0" r="0" t="0"/>
          <a:stretch/>
        </p:blipFill>
        <p:spPr>
          <a:xfrm>
            <a:off x="5628290" y="1027906"/>
            <a:ext cx="6495539" cy="56847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21"/>
          <p:cNvPicPr preferRelativeResize="0"/>
          <p:nvPr/>
        </p:nvPicPr>
        <p:blipFill rotWithShape="1">
          <a:blip r:embed="rId3">
            <a:alphaModFix/>
          </a:blip>
          <a:srcRect b="0" l="0" r="0" t="0"/>
          <a:stretch/>
        </p:blipFill>
        <p:spPr>
          <a:xfrm>
            <a:off x="7631776" y="5056216"/>
            <a:ext cx="4343400" cy="1600200"/>
          </a:xfrm>
          <a:prstGeom prst="rect">
            <a:avLst/>
          </a:prstGeom>
          <a:noFill/>
          <a:ln>
            <a:noFill/>
          </a:ln>
        </p:spPr>
      </p:pic>
      <p:pic>
        <p:nvPicPr>
          <p:cNvPr id="357" name="Google Shape;357;p21"/>
          <p:cNvPicPr preferRelativeResize="0"/>
          <p:nvPr/>
        </p:nvPicPr>
        <p:blipFill rotWithShape="1">
          <a:blip r:embed="rId4">
            <a:alphaModFix/>
          </a:blip>
          <a:srcRect b="0" l="0" r="0" t="0"/>
          <a:stretch/>
        </p:blipFill>
        <p:spPr>
          <a:xfrm>
            <a:off x="534439" y="332625"/>
            <a:ext cx="10325100" cy="4330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22"/>
          <p:cNvPicPr preferRelativeResize="0"/>
          <p:nvPr/>
        </p:nvPicPr>
        <p:blipFill rotWithShape="1">
          <a:blip r:embed="rId3">
            <a:alphaModFix/>
          </a:blip>
          <a:srcRect b="0" l="0" r="0" t="0"/>
          <a:stretch/>
        </p:blipFill>
        <p:spPr>
          <a:xfrm>
            <a:off x="503620" y="347279"/>
            <a:ext cx="5723103" cy="3625631"/>
          </a:xfrm>
          <a:prstGeom prst="rect">
            <a:avLst/>
          </a:prstGeom>
          <a:noFill/>
          <a:ln>
            <a:noFill/>
          </a:ln>
        </p:spPr>
      </p:pic>
      <p:pic>
        <p:nvPicPr>
          <p:cNvPr id="363" name="Google Shape;363;p22"/>
          <p:cNvPicPr preferRelativeResize="0"/>
          <p:nvPr/>
        </p:nvPicPr>
        <p:blipFill rotWithShape="1">
          <a:blip r:embed="rId4">
            <a:alphaModFix/>
          </a:blip>
          <a:srcRect b="0" l="0" r="0" t="0"/>
          <a:stretch/>
        </p:blipFill>
        <p:spPr>
          <a:xfrm>
            <a:off x="6364012" y="2805824"/>
            <a:ext cx="5723103" cy="395414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1222de90754_1_150"/>
          <p:cNvSpPr txBox="1"/>
          <p:nvPr>
            <p:ph idx="1" type="subTitle"/>
          </p:nvPr>
        </p:nvSpPr>
        <p:spPr>
          <a:xfrm>
            <a:off x="415600" y="3575633"/>
            <a:ext cx="11360700" cy="22173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None/>
            </a:pPr>
            <a:r>
              <a:rPr lang="en-US"/>
              <a:t>Data on Education Researchers' Open Science Attitudes and Behaviors</a:t>
            </a:r>
            <a:endParaRPr/>
          </a:p>
        </p:txBody>
      </p:sp>
      <p:sp>
        <p:nvSpPr>
          <p:cNvPr id="369" name="Google Shape;369;g1222de90754_1_150"/>
          <p:cNvSpPr txBox="1"/>
          <p:nvPr>
            <p:ph type="ctrTitle"/>
          </p:nvPr>
        </p:nvSpPr>
        <p:spPr>
          <a:xfrm>
            <a:off x="415611" y="789567"/>
            <a:ext cx="11360700" cy="2736900"/>
          </a:xfrm>
          <a:prstGeom prst="rect">
            <a:avLst/>
          </a:prstGeom>
        </p:spPr>
        <p:txBody>
          <a:bodyPr anchorCtr="0" anchor="b" bIns="121900" lIns="121900" spcFirstLastPara="1" rIns="121900" wrap="square" tIns="121900">
            <a:normAutofit/>
          </a:bodyPr>
          <a:lstStyle/>
          <a:p>
            <a:pPr indent="0" lvl="0" marL="0" rtl="0" algn="ctr">
              <a:spcBef>
                <a:spcPts val="0"/>
              </a:spcBef>
              <a:spcAft>
                <a:spcPts val="0"/>
              </a:spcAft>
              <a:buNone/>
            </a:pPr>
            <a:r>
              <a:rPr b="1" lang="en-US" sz="6400">
                <a:extLst>
                  <a:ext uri="http://customooxmlschemas.google.com/">
                    <go:slidesCustomData xmlns:go="http://customooxmlschemas.google.com/" textRoundtripDataId="0"/>
                  </a:ext>
                </a:extLst>
              </a:rPr>
              <a:t>Open</a:t>
            </a:r>
            <a:r>
              <a:rPr b="1" lang="en-US" sz="6400">
                <a:extLst>
                  <a:ext uri="http://customooxmlschemas.google.com/">
                    <go:slidesCustomData xmlns:go="http://customooxmlschemas.google.com/" textRoundtripDataId="1"/>
                  </a:ext>
                </a:extLst>
              </a:rPr>
              <a:t> Scholarship Survey</a:t>
            </a:r>
            <a:endParaRPr b="1" sz="6400"/>
          </a:p>
        </p:txBody>
      </p:sp>
      <p:pic>
        <p:nvPicPr>
          <p:cNvPr id="370" name="Google Shape;370;g1222de90754_1_150"/>
          <p:cNvPicPr preferRelativeResize="0"/>
          <p:nvPr/>
        </p:nvPicPr>
        <p:blipFill rotWithShape="1">
          <a:blip r:embed="rId3">
            <a:alphaModFix amt="13000"/>
          </a:blip>
          <a:srcRect b="36012" l="0" r="0" t="0"/>
          <a:stretch/>
        </p:blipFill>
        <p:spPr>
          <a:xfrm>
            <a:off x="1045633" y="1362470"/>
            <a:ext cx="10100741" cy="413307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1222de90754_1_156"/>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About the OSS</a:t>
            </a:r>
            <a:endParaRPr/>
          </a:p>
        </p:txBody>
      </p:sp>
      <p:sp>
        <p:nvSpPr>
          <p:cNvPr id="376" name="Google Shape;376;g1222de90754_1_156"/>
          <p:cNvSpPr txBox="1"/>
          <p:nvPr>
            <p:ph idx="1" type="body"/>
          </p:nvPr>
        </p:nvSpPr>
        <p:spPr>
          <a:xfrm>
            <a:off x="415600" y="1536633"/>
            <a:ext cx="11360700" cy="4668000"/>
          </a:xfrm>
          <a:prstGeom prst="rect">
            <a:avLst/>
          </a:prstGeom>
        </p:spPr>
        <p:txBody>
          <a:bodyPr anchorCtr="0" anchor="t" bIns="121900" lIns="121900" spcFirstLastPara="1" rIns="121900" wrap="square" tIns="121900">
            <a:normAutofit/>
          </a:bodyPr>
          <a:lstStyle/>
          <a:p>
            <a:pPr indent="-482600" lvl="0" marL="609600" rtl="0" algn="l">
              <a:spcBef>
                <a:spcPts val="0"/>
              </a:spcBef>
              <a:spcAft>
                <a:spcPts val="0"/>
              </a:spcAft>
              <a:buSzPts val="2800"/>
              <a:buChar char="●"/>
            </a:pPr>
            <a:r>
              <a:rPr lang="en-US" sz="2800"/>
              <a:t>Standardized, modular survey to assess:</a:t>
            </a:r>
            <a:endParaRPr sz="2800"/>
          </a:p>
          <a:p>
            <a:pPr indent="-463550" lvl="1" marL="1219200" rtl="0" algn="l">
              <a:spcBef>
                <a:spcPts val="1300"/>
              </a:spcBef>
              <a:spcAft>
                <a:spcPts val="0"/>
              </a:spcAft>
              <a:buSzPts val="2500"/>
              <a:buChar char="○"/>
            </a:pPr>
            <a:r>
              <a:rPr lang="en-US" sz="2500"/>
              <a:t>Personal attitudes</a:t>
            </a:r>
            <a:endParaRPr sz="2500"/>
          </a:p>
          <a:p>
            <a:pPr indent="-463550" lvl="1" marL="1219200" rtl="0" algn="l">
              <a:spcBef>
                <a:spcPts val="1300"/>
              </a:spcBef>
              <a:spcAft>
                <a:spcPts val="0"/>
              </a:spcAft>
              <a:buSzPts val="2500"/>
              <a:buChar char="○"/>
            </a:pPr>
            <a:r>
              <a:rPr lang="en-US" sz="2500"/>
              <a:t>Past behaviors</a:t>
            </a:r>
            <a:endParaRPr sz="2500"/>
          </a:p>
          <a:p>
            <a:pPr indent="-463550" lvl="1" marL="1219200" rtl="0" algn="l">
              <a:spcBef>
                <a:spcPts val="1300"/>
              </a:spcBef>
              <a:spcAft>
                <a:spcPts val="0"/>
              </a:spcAft>
              <a:buSzPts val="2500"/>
              <a:buChar char="○"/>
            </a:pPr>
            <a:r>
              <a:rPr lang="en-US" sz="2500"/>
              <a:t>Perceptions of norms within one’s community</a:t>
            </a:r>
            <a:endParaRPr sz="2500"/>
          </a:p>
          <a:p>
            <a:pPr indent="-482600" lvl="0" marL="609600" rtl="0" algn="l">
              <a:spcBef>
                <a:spcPts val="1300"/>
              </a:spcBef>
              <a:spcAft>
                <a:spcPts val="0"/>
              </a:spcAft>
              <a:buSzPts val="2800"/>
              <a:buChar char="●"/>
            </a:pPr>
            <a:r>
              <a:rPr lang="en-US" sz="2800"/>
              <a:t>Standard items facilitate aggregate and comparative analyses</a:t>
            </a:r>
            <a:endParaRPr sz="2800"/>
          </a:p>
          <a:p>
            <a:pPr indent="-463550" lvl="1" marL="1219200" rtl="0" algn="l">
              <a:spcBef>
                <a:spcPts val="1300"/>
              </a:spcBef>
              <a:spcAft>
                <a:spcPts val="0"/>
              </a:spcAft>
              <a:buSzPts val="2500"/>
              <a:buChar char="○"/>
            </a:pPr>
            <a:r>
              <a:rPr lang="en-US" sz="2500"/>
              <a:t>Multiple waves of survey administration → change over time</a:t>
            </a:r>
            <a:endParaRPr sz="2500"/>
          </a:p>
          <a:p>
            <a:pPr indent="-463550" lvl="1" marL="1219200" rtl="0" algn="l">
              <a:spcBef>
                <a:spcPts val="1300"/>
              </a:spcBef>
              <a:spcAft>
                <a:spcPts val="1300"/>
              </a:spcAft>
              <a:buSzPts val="2500"/>
              <a:buChar char="○"/>
            </a:pPr>
            <a:r>
              <a:rPr lang="en-US" sz="2500"/>
              <a:t>Among different research communities → across communities</a:t>
            </a:r>
            <a:endParaRPr sz="2500"/>
          </a:p>
        </p:txBody>
      </p:sp>
      <p:pic>
        <p:nvPicPr>
          <p:cNvPr id="377" name="Google Shape;377;g1222de90754_1_156"/>
          <p:cNvPicPr preferRelativeResize="0"/>
          <p:nvPr/>
        </p:nvPicPr>
        <p:blipFill>
          <a:blip r:embed="rId3">
            <a:alphaModFix amt="50000"/>
          </a:blip>
          <a:stretch>
            <a:fillRect/>
          </a:stretch>
        </p:blipFill>
        <p:spPr>
          <a:xfrm>
            <a:off x="10071733" y="179667"/>
            <a:ext cx="1981865" cy="12673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1222de90754_1_162"/>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Open Scholarship Survey (OSS) Modules</a:t>
            </a:r>
            <a:endParaRPr/>
          </a:p>
        </p:txBody>
      </p:sp>
      <p:sp>
        <p:nvSpPr>
          <p:cNvPr id="383" name="Google Shape;383;g1222de90754_1_162"/>
          <p:cNvSpPr txBox="1"/>
          <p:nvPr>
            <p:ph idx="1" type="body"/>
          </p:nvPr>
        </p:nvSpPr>
        <p:spPr>
          <a:xfrm>
            <a:off x="415600" y="1536633"/>
            <a:ext cx="110247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2700"/>
              <a:t>Sharing data</a:t>
            </a:r>
            <a:endParaRPr sz="2700"/>
          </a:p>
          <a:p>
            <a:pPr indent="0" lvl="0" marL="0" rtl="0" algn="l">
              <a:spcBef>
                <a:spcPts val="1600"/>
              </a:spcBef>
              <a:spcAft>
                <a:spcPts val="0"/>
              </a:spcAft>
              <a:buNone/>
            </a:pPr>
            <a:r>
              <a:rPr lang="en-US" sz="2700"/>
              <a:t>Sharing materials</a:t>
            </a:r>
            <a:endParaRPr sz="2700"/>
          </a:p>
          <a:p>
            <a:pPr indent="0" lvl="0" marL="0" rtl="0" algn="l">
              <a:spcBef>
                <a:spcPts val="1600"/>
              </a:spcBef>
              <a:spcAft>
                <a:spcPts val="0"/>
              </a:spcAft>
              <a:buNone/>
            </a:pPr>
            <a:r>
              <a:rPr lang="en-US" sz="2700"/>
              <a:t>Preregistering studies</a:t>
            </a:r>
            <a:endParaRPr sz="2700"/>
          </a:p>
          <a:p>
            <a:pPr indent="0" lvl="0" marL="0" rtl="0" algn="l">
              <a:spcBef>
                <a:spcPts val="1600"/>
              </a:spcBef>
              <a:spcAft>
                <a:spcPts val="0"/>
              </a:spcAft>
              <a:buNone/>
            </a:pPr>
            <a:r>
              <a:rPr lang="en-US" sz="2700"/>
              <a:t>Conducting replications</a:t>
            </a:r>
            <a:endParaRPr sz="2700"/>
          </a:p>
          <a:p>
            <a:pPr indent="0" lvl="0" marL="0" rtl="0" algn="l">
              <a:spcBef>
                <a:spcPts val="1600"/>
              </a:spcBef>
              <a:spcAft>
                <a:spcPts val="0"/>
              </a:spcAft>
              <a:buNone/>
            </a:pPr>
            <a:r>
              <a:rPr lang="en-US" sz="2700"/>
              <a:t>Sharing preprints</a:t>
            </a:r>
            <a:endParaRPr sz="2700"/>
          </a:p>
          <a:p>
            <a:pPr indent="0" lvl="0" marL="0" rtl="0" algn="l">
              <a:spcBef>
                <a:spcPts val="1600"/>
              </a:spcBef>
              <a:spcAft>
                <a:spcPts val="0"/>
              </a:spcAft>
              <a:buNone/>
            </a:pPr>
            <a:r>
              <a:rPr lang="en-US" sz="2700"/>
              <a:t>Reporting null results as the main result</a:t>
            </a:r>
            <a:endParaRPr sz="2700"/>
          </a:p>
          <a:p>
            <a:pPr indent="0" lvl="0" marL="0" rtl="0" algn="l">
              <a:spcBef>
                <a:spcPts val="1600"/>
              </a:spcBef>
              <a:spcAft>
                <a:spcPts val="1600"/>
              </a:spcAft>
              <a:buNone/>
            </a:pPr>
            <a:r>
              <a:rPr lang="en-US" sz="2700"/>
              <a:t>Perceptions of replication, robustness, and reproduction studies</a:t>
            </a:r>
            <a:endParaRPr sz="2700"/>
          </a:p>
        </p:txBody>
      </p:sp>
      <p:pic>
        <p:nvPicPr>
          <p:cNvPr id="384" name="Google Shape;384;g1222de90754_1_162"/>
          <p:cNvPicPr preferRelativeResize="0"/>
          <p:nvPr/>
        </p:nvPicPr>
        <p:blipFill>
          <a:blip r:embed="rId3">
            <a:alphaModFix amt="50000"/>
          </a:blip>
          <a:stretch>
            <a:fillRect/>
          </a:stretch>
        </p:blipFill>
        <p:spPr>
          <a:xfrm>
            <a:off x="10071733" y="179667"/>
            <a:ext cx="1981865" cy="12673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1222de90754_1_168"/>
          <p:cNvSpPr txBox="1"/>
          <p:nvPr>
            <p:ph idx="4294967295" type="body"/>
          </p:nvPr>
        </p:nvSpPr>
        <p:spPr>
          <a:xfrm>
            <a:off x="1396967" y="3050233"/>
            <a:ext cx="5333100" cy="3396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sz="2000"/>
              <a:t>Education (n = 1044)</a:t>
            </a:r>
            <a:endParaRPr sz="2000"/>
          </a:p>
          <a:p>
            <a:pPr indent="0" lvl="0" marL="0" rtl="0" algn="l">
              <a:spcBef>
                <a:spcPts val="1600"/>
              </a:spcBef>
              <a:spcAft>
                <a:spcPts val="0"/>
              </a:spcAft>
              <a:buNone/>
            </a:pPr>
            <a:r>
              <a:rPr lang="en-US" sz="2000"/>
              <a:t>Psychology (n = 407)</a:t>
            </a:r>
            <a:endParaRPr sz="2000"/>
          </a:p>
          <a:p>
            <a:pPr indent="0" lvl="0" marL="0" rtl="0" algn="l">
              <a:spcBef>
                <a:spcPts val="1600"/>
              </a:spcBef>
              <a:spcAft>
                <a:spcPts val="0"/>
              </a:spcAft>
              <a:buNone/>
            </a:pPr>
            <a:r>
              <a:rPr lang="en-US" sz="2000"/>
              <a:t>Oncology (n = 128)</a:t>
            </a:r>
            <a:endParaRPr sz="2000"/>
          </a:p>
          <a:p>
            <a:pPr indent="0" lvl="0" marL="0" rtl="0" algn="l">
              <a:spcBef>
                <a:spcPts val="1600"/>
              </a:spcBef>
              <a:spcAft>
                <a:spcPts val="0"/>
              </a:spcAft>
              <a:buClr>
                <a:schemeClr val="dk1"/>
              </a:buClr>
              <a:buSzPts val="1500"/>
              <a:buFont typeface="Arial"/>
              <a:buNone/>
            </a:pPr>
            <a:r>
              <a:rPr lang="en-US" sz="2000"/>
              <a:t>Criminology (n = 295)</a:t>
            </a:r>
            <a:endParaRPr sz="2000"/>
          </a:p>
          <a:p>
            <a:pPr indent="0" lvl="0" marL="0" rtl="0" algn="l">
              <a:spcBef>
                <a:spcPts val="1600"/>
              </a:spcBef>
              <a:spcAft>
                <a:spcPts val="0"/>
              </a:spcAft>
              <a:buNone/>
            </a:pPr>
            <a:r>
              <a:rPr lang="en-US" sz="2000"/>
              <a:t>Neurofibromatosis (n = 162)</a:t>
            </a:r>
            <a:endParaRPr sz="2000"/>
          </a:p>
          <a:p>
            <a:pPr indent="0" lvl="0" marL="0" rtl="0" algn="l">
              <a:spcBef>
                <a:spcPts val="1600"/>
              </a:spcBef>
              <a:spcAft>
                <a:spcPts val="1600"/>
              </a:spcAft>
              <a:buClr>
                <a:schemeClr val="dk1"/>
              </a:buClr>
              <a:buSzPts val="1500"/>
              <a:buFont typeface="Arial"/>
              <a:buNone/>
            </a:pPr>
            <a:r>
              <a:rPr lang="en-US" sz="2000"/>
              <a:t>Pediatric oncology (n = 221)</a:t>
            </a:r>
            <a:endParaRPr sz="2000"/>
          </a:p>
        </p:txBody>
      </p:sp>
      <p:sp>
        <p:nvSpPr>
          <p:cNvPr id="390" name="Google Shape;390;g1222de90754_1_168"/>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OSS Activities to Date</a:t>
            </a:r>
            <a:endParaRPr/>
          </a:p>
        </p:txBody>
      </p:sp>
      <p:sp>
        <p:nvSpPr>
          <p:cNvPr id="391" name="Google Shape;391;g1222de90754_1_168"/>
          <p:cNvSpPr txBox="1"/>
          <p:nvPr>
            <p:ph idx="1" type="body"/>
          </p:nvPr>
        </p:nvSpPr>
        <p:spPr>
          <a:xfrm>
            <a:off x="415600" y="1536633"/>
            <a:ext cx="11360700" cy="1456800"/>
          </a:xfrm>
          <a:prstGeom prst="rect">
            <a:avLst/>
          </a:prstGeom>
        </p:spPr>
        <p:txBody>
          <a:bodyPr anchorCtr="0" anchor="t" bIns="121900" lIns="121900" spcFirstLastPara="1" rIns="121900" wrap="square" tIns="121900">
            <a:normAutofit/>
          </a:bodyPr>
          <a:lstStyle/>
          <a:p>
            <a:pPr indent="0" lvl="0" marL="609600" rtl="0" algn="l">
              <a:spcBef>
                <a:spcPts val="0"/>
              </a:spcBef>
              <a:spcAft>
                <a:spcPts val="0"/>
              </a:spcAft>
              <a:buNone/>
            </a:pPr>
            <a:r>
              <a:rPr lang="en-US" sz="2500"/>
              <a:t>Wave 1 administered to 12 communities in 2020-2021</a:t>
            </a:r>
            <a:endParaRPr sz="2500"/>
          </a:p>
          <a:p>
            <a:pPr indent="-431800" lvl="1" marL="1219200" rtl="0" algn="l">
              <a:spcBef>
                <a:spcPts val="0"/>
              </a:spcBef>
              <a:spcAft>
                <a:spcPts val="0"/>
              </a:spcAft>
              <a:buSzPts val="2000"/>
              <a:buChar char="○"/>
            </a:pPr>
            <a:r>
              <a:rPr lang="en-US" sz="2000"/>
              <a:t>Education: Invited 9,200 researchers for 1,044 responses</a:t>
            </a:r>
            <a:endParaRPr sz="2000"/>
          </a:p>
          <a:p>
            <a:pPr indent="-431800" lvl="1" marL="1219200" rtl="0" algn="l">
              <a:spcBef>
                <a:spcPts val="0"/>
              </a:spcBef>
              <a:spcAft>
                <a:spcPts val="0"/>
              </a:spcAft>
              <a:buSzPts val="2000"/>
              <a:buChar char="○"/>
            </a:pPr>
            <a:r>
              <a:rPr lang="en-US" sz="2000"/>
              <a:t>Across communities: Invited ~55,000 for ~3,600 responses</a:t>
            </a:r>
            <a:endParaRPr sz="2000"/>
          </a:p>
        </p:txBody>
      </p:sp>
      <p:sp>
        <p:nvSpPr>
          <p:cNvPr id="392" name="Google Shape;392;g1222de90754_1_168"/>
          <p:cNvSpPr txBox="1"/>
          <p:nvPr>
            <p:ph idx="4294967295" type="body"/>
          </p:nvPr>
        </p:nvSpPr>
        <p:spPr>
          <a:xfrm>
            <a:off x="6052033" y="3050233"/>
            <a:ext cx="5333100" cy="3396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sz="2000"/>
              <a:t>Research evidence (n = 292)</a:t>
            </a:r>
            <a:endParaRPr sz="2000"/>
          </a:p>
          <a:p>
            <a:pPr indent="0" lvl="0" marL="0" rtl="0" algn="l">
              <a:spcBef>
                <a:spcPts val="1600"/>
              </a:spcBef>
              <a:spcAft>
                <a:spcPts val="0"/>
              </a:spcAft>
              <a:buNone/>
            </a:pPr>
            <a:r>
              <a:rPr lang="en-US" sz="2000"/>
              <a:t>Parkinson’s (n = 106)</a:t>
            </a:r>
            <a:endParaRPr sz="2000"/>
          </a:p>
          <a:p>
            <a:pPr indent="0" lvl="0" marL="0" rtl="0" algn="l">
              <a:spcBef>
                <a:spcPts val="1600"/>
              </a:spcBef>
              <a:spcAft>
                <a:spcPts val="0"/>
              </a:spcAft>
              <a:buNone/>
            </a:pPr>
            <a:r>
              <a:rPr lang="en-US" sz="2000"/>
              <a:t>Focused ultrasound (n = 304)</a:t>
            </a:r>
            <a:endParaRPr sz="2000"/>
          </a:p>
          <a:p>
            <a:pPr indent="0" lvl="0" marL="0" rtl="0" algn="l">
              <a:spcBef>
                <a:spcPts val="1600"/>
              </a:spcBef>
              <a:spcAft>
                <a:spcPts val="0"/>
              </a:spcAft>
              <a:buClr>
                <a:schemeClr val="dk1"/>
              </a:buClr>
              <a:buSzPts val="1500"/>
              <a:buFont typeface="Arial"/>
              <a:buNone/>
            </a:pPr>
            <a:r>
              <a:rPr lang="en-US" sz="2000"/>
              <a:t>Cardio/Cerebrovascular (n = 174)</a:t>
            </a:r>
            <a:endParaRPr sz="2000"/>
          </a:p>
          <a:p>
            <a:pPr indent="0" lvl="0" marL="0" rtl="0" algn="l">
              <a:spcBef>
                <a:spcPts val="1600"/>
              </a:spcBef>
              <a:spcAft>
                <a:spcPts val="0"/>
              </a:spcAft>
              <a:buNone/>
            </a:pPr>
            <a:r>
              <a:rPr lang="en-US" sz="2000"/>
              <a:t>Influenza (n = 228)</a:t>
            </a:r>
            <a:endParaRPr sz="2000"/>
          </a:p>
          <a:p>
            <a:pPr indent="0" lvl="0" marL="0" rtl="0" algn="l">
              <a:spcBef>
                <a:spcPts val="1600"/>
              </a:spcBef>
              <a:spcAft>
                <a:spcPts val="1600"/>
              </a:spcAft>
              <a:buClr>
                <a:schemeClr val="dk1"/>
              </a:buClr>
              <a:buSzPts val="1500"/>
              <a:buFont typeface="Arial"/>
              <a:buNone/>
            </a:pPr>
            <a:r>
              <a:rPr lang="en-US" sz="2000"/>
              <a:t>Consciousness (n = 301)</a:t>
            </a:r>
            <a:endParaRPr sz="2000"/>
          </a:p>
        </p:txBody>
      </p:sp>
      <p:sp>
        <p:nvSpPr>
          <p:cNvPr id="393" name="Google Shape;393;g1222de90754_1_168"/>
          <p:cNvSpPr txBox="1"/>
          <p:nvPr/>
        </p:nvSpPr>
        <p:spPr>
          <a:xfrm>
            <a:off x="1396967" y="3050233"/>
            <a:ext cx="2621700" cy="538800"/>
          </a:xfrm>
          <a:prstGeom prst="rect">
            <a:avLst/>
          </a:prstGeom>
          <a:noFill/>
          <a:ln cap="flat" cmpd="sng" w="38100">
            <a:solidFill>
              <a:schemeClr val="accent6"/>
            </a:solidFill>
            <a:prstDash val="solid"/>
            <a:round/>
            <a:headEnd len="sm" w="sm" type="none"/>
            <a:tailEnd len="sm" w="sm" type="none"/>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900"/>
          </a:p>
        </p:txBody>
      </p:sp>
      <p:pic>
        <p:nvPicPr>
          <p:cNvPr id="394" name="Google Shape;394;g1222de90754_1_168"/>
          <p:cNvPicPr preferRelativeResize="0"/>
          <p:nvPr/>
        </p:nvPicPr>
        <p:blipFill>
          <a:blip r:embed="rId3">
            <a:alphaModFix amt="50000"/>
          </a:blip>
          <a:stretch>
            <a:fillRect/>
          </a:stretch>
        </p:blipFill>
        <p:spPr>
          <a:xfrm>
            <a:off x="10071733" y="179667"/>
            <a:ext cx="1981865" cy="12673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1222de90754_1_177"/>
          <p:cNvSpPr txBox="1"/>
          <p:nvPr>
            <p:ph idx="1" type="body"/>
          </p:nvPr>
        </p:nvSpPr>
        <p:spPr>
          <a:xfrm>
            <a:off x="7263600" y="1792717"/>
            <a:ext cx="4928400" cy="25824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Data can be used to inform policy-making efforts by journals, funders, and institutions for promoting open scholarship</a:t>
            </a:r>
            <a:endParaRPr/>
          </a:p>
          <a:p>
            <a:pPr indent="0" lvl="0" marL="0" rtl="0" algn="l">
              <a:spcBef>
                <a:spcPts val="1600"/>
              </a:spcBef>
              <a:spcAft>
                <a:spcPts val="1600"/>
              </a:spcAft>
              <a:buClr>
                <a:schemeClr val="dk1"/>
              </a:buClr>
              <a:buSzPts val="1500"/>
              <a:buFont typeface="Arial"/>
              <a:buNone/>
            </a:pPr>
            <a:r>
              <a:rPr lang="en-US" sz="2000"/>
              <a:t>(i.e., “Rigor and Transparency Initiatives”) </a:t>
            </a:r>
            <a:endParaRPr sz="2000"/>
          </a:p>
        </p:txBody>
      </p:sp>
      <p:pic>
        <p:nvPicPr>
          <p:cNvPr id="400" name="Google Shape;400;g1222de90754_1_177"/>
          <p:cNvPicPr preferRelativeResize="0"/>
          <p:nvPr/>
        </p:nvPicPr>
        <p:blipFill rotWithShape="1">
          <a:blip r:embed="rId3">
            <a:alphaModFix/>
          </a:blip>
          <a:srcRect b="27176" l="24190" r="6176" t="28669"/>
          <a:stretch/>
        </p:blipFill>
        <p:spPr>
          <a:xfrm rot="391591">
            <a:off x="3395701" y="4916066"/>
            <a:ext cx="8206131" cy="1257300"/>
          </a:xfrm>
          <a:prstGeom prst="rect">
            <a:avLst/>
          </a:prstGeom>
          <a:noFill/>
          <a:ln>
            <a:noFill/>
          </a:ln>
          <a:effectLst>
            <a:outerShdw blurRad="57150" rotWithShape="0" algn="bl" dir="5400000" dist="19050">
              <a:srgbClr val="000000">
                <a:alpha val="50000"/>
              </a:srgbClr>
            </a:outerShdw>
          </a:effectLst>
        </p:spPr>
      </p:pic>
      <p:pic>
        <p:nvPicPr>
          <p:cNvPr id="401" name="Google Shape;401;g1222de90754_1_177"/>
          <p:cNvPicPr preferRelativeResize="0"/>
          <p:nvPr/>
        </p:nvPicPr>
        <p:blipFill>
          <a:blip r:embed="rId4">
            <a:alphaModFix/>
          </a:blip>
          <a:stretch>
            <a:fillRect/>
          </a:stretch>
        </p:blipFill>
        <p:spPr>
          <a:xfrm rot="-441790">
            <a:off x="571934" y="1660116"/>
            <a:ext cx="6337144" cy="2847600"/>
          </a:xfrm>
          <a:prstGeom prst="rect">
            <a:avLst/>
          </a:prstGeom>
          <a:noFill/>
          <a:ln>
            <a:noFill/>
          </a:ln>
          <a:effectLst>
            <a:outerShdw blurRad="57150" rotWithShape="0" algn="bl" dir="5400000" dist="19050">
              <a:srgbClr val="000000">
                <a:alpha val="50000"/>
              </a:srgbClr>
            </a:outerShdw>
          </a:effectLst>
        </p:spPr>
      </p:pic>
      <p:sp>
        <p:nvSpPr>
          <p:cNvPr id="402" name="Google Shape;402;g1222de90754_1_177"/>
          <p:cNvSpPr txBox="1"/>
          <p:nvPr/>
        </p:nvSpPr>
        <p:spPr>
          <a:xfrm rot="-449186">
            <a:off x="1021475" y="4440993"/>
            <a:ext cx="6235251" cy="507967"/>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700"/>
              <a:t>Laura and John Arnold Foundation and </a:t>
            </a:r>
            <a:r>
              <a:rPr i="1" lang="en-US" sz="1700"/>
              <a:t>Social Psychology</a:t>
            </a:r>
            <a:endParaRPr i="1" sz="1700"/>
          </a:p>
        </p:txBody>
      </p:sp>
      <p:sp>
        <p:nvSpPr>
          <p:cNvPr id="403" name="Google Shape;403;g1222de90754_1_177"/>
          <p:cNvSpPr txBox="1"/>
          <p:nvPr/>
        </p:nvSpPr>
        <p:spPr>
          <a:xfrm rot="398311">
            <a:off x="5836404" y="6183735"/>
            <a:ext cx="2449725" cy="538562"/>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t>Flu Lab and PLoS</a:t>
            </a:r>
            <a:endParaRPr i="1" sz="1900"/>
          </a:p>
        </p:txBody>
      </p:sp>
      <p:sp>
        <p:nvSpPr>
          <p:cNvPr id="404" name="Google Shape;404;g1222de90754_1_177"/>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What can the OSS be used for?</a:t>
            </a:r>
            <a:endParaRPr/>
          </a:p>
        </p:txBody>
      </p:sp>
      <p:pic>
        <p:nvPicPr>
          <p:cNvPr id="405" name="Google Shape;405;g1222de90754_1_177"/>
          <p:cNvPicPr preferRelativeResize="0"/>
          <p:nvPr/>
        </p:nvPicPr>
        <p:blipFill>
          <a:blip r:embed="rId5">
            <a:alphaModFix amt="50000"/>
          </a:blip>
          <a:stretch>
            <a:fillRect/>
          </a:stretch>
        </p:blipFill>
        <p:spPr>
          <a:xfrm>
            <a:off x="10071733" y="179667"/>
            <a:ext cx="1981865" cy="12673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g1222de90754_1_187" title="Chart"/>
          <p:cNvPicPr preferRelativeResize="0"/>
          <p:nvPr/>
        </p:nvPicPr>
        <p:blipFill>
          <a:blip r:embed="rId3">
            <a:alphaModFix/>
          </a:blip>
          <a:stretch>
            <a:fillRect/>
          </a:stretch>
        </p:blipFill>
        <p:spPr>
          <a:xfrm>
            <a:off x="887683" y="203200"/>
            <a:ext cx="10416647" cy="64516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Open Science is an Umbrella Phrase</a:t>
            </a:r>
            <a:endParaRPr/>
          </a:p>
        </p:txBody>
      </p:sp>
      <p:pic>
        <p:nvPicPr>
          <p:cNvPr id="229" name="Google Shape;229;p2"/>
          <p:cNvPicPr preferRelativeResize="0"/>
          <p:nvPr/>
        </p:nvPicPr>
        <p:blipFill rotWithShape="1">
          <a:blip r:embed="rId3">
            <a:alphaModFix/>
          </a:blip>
          <a:srcRect b="0" l="0" r="0" t="0"/>
          <a:stretch/>
        </p:blipFill>
        <p:spPr>
          <a:xfrm>
            <a:off x="3313112" y="1824108"/>
            <a:ext cx="5565775" cy="503389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g1222de90754_1_191" title="Chart"/>
          <p:cNvPicPr preferRelativeResize="0"/>
          <p:nvPr/>
        </p:nvPicPr>
        <p:blipFill>
          <a:blip r:embed="rId3">
            <a:alphaModFix/>
          </a:blip>
          <a:stretch>
            <a:fillRect/>
          </a:stretch>
        </p:blipFill>
        <p:spPr>
          <a:xfrm>
            <a:off x="888950" y="203200"/>
            <a:ext cx="10414113" cy="6451600"/>
          </a:xfrm>
          <a:prstGeom prst="rect">
            <a:avLst/>
          </a:prstGeom>
          <a:noFill/>
          <a:ln>
            <a:noFill/>
          </a:ln>
        </p:spPr>
      </p:pic>
      <p:sp>
        <p:nvSpPr>
          <p:cNvPr id="416" name="Google Shape;416;g1222de90754_1_191"/>
          <p:cNvSpPr txBox="1"/>
          <p:nvPr/>
        </p:nvSpPr>
        <p:spPr>
          <a:xfrm>
            <a:off x="2867200" y="1405833"/>
            <a:ext cx="738300" cy="538800"/>
          </a:xfrm>
          <a:prstGeom prst="rect">
            <a:avLst/>
          </a:prstGeom>
          <a:solidFill>
            <a:srgbClr val="D9D9D9"/>
          </a:solid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900"/>
              <a:t>8%</a:t>
            </a:r>
            <a:endParaRPr b="1" sz="1900"/>
          </a:p>
        </p:txBody>
      </p:sp>
      <p:sp>
        <p:nvSpPr>
          <p:cNvPr id="417" name="Google Shape;417;g1222de90754_1_191"/>
          <p:cNvSpPr txBox="1"/>
          <p:nvPr/>
        </p:nvSpPr>
        <p:spPr>
          <a:xfrm>
            <a:off x="2722600" y="4467433"/>
            <a:ext cx="738300" cy="538800"/>
          </a:xfrm>
          <a:prstGeom prst="rect">
            <a:avLst/>
          </a:prstGeom>
          <a:solidFill>
            <a:srgbClr val="D9D9D9"/>
          </a:solid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900"/>
              <a:t>31%</a:t>
            </a:r>
            <a:endParaRPr b="1" sz="1900"/>
          </a:p>
        </p:txBody>
      </p:sp>
      <p:sp>
        <p:nvSpPr>
          <p:cNvPr id="418" name="Google Shape;418;g1222de90754_1_191"/>
          <p:cNvSpPr txBox="1"/>
          <p:nvPr/>
        </p:nvSpPr>
        <p:spPr>
          <a:xfrm>
            <a:off x="8447000" y="2453467"/>
            <a:ext cx="738300" cy="538800"/>
          </a:xfrm>
          <a:prstGeom prst="rect">
            <a:avLst/>
          </a:prstGeom>
          <a:solidFill>
            <a:srgbClr val="D9D9D9"/>
          </a:solid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900"/>
              <a:t>69%</a:t>
            </a:r>
            <a:endParaRPr b="1" sz="1900"/>
          </a:p>
        </p:txBody>
      </p:sp>
      <p:sp>
        <p:nvSpPr>
          <p:cNvPr id="419" name="Google Shape;419;g1222de90754_1_191"/>
          <p:cNvSpPr txBox="1"/>
          <p:nvPr/>
        </p:nvSpPr>
        <p:spPr>
          <a:xfrm>
            <a:off x="9454467" y="4417367"/>
            <a:ext cx="738300" cy="538800"/>
          </a:xfrm>
          <a:prstGeom prst="rect">
            <a:avLst/>
          </a:prstGeom>
          <a:solidFill>
            <a:srgbClr val="D9D9D9"/>
          </a:solid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900"/>
              <a:t>36%</a:t>
            </a:r>
            <a:endParaRPr b="1" sz="1900"/>
          </a:p>
        </p:txBody>
      </p:sp>
      <p:cxnSp>
        <p:nvCxnSpPr>
          <p:cNvPr id="420" name="Google Shape;420;g1222de90754_1_191"/>
          <p:cNvCxnSpPr/>
          <p:nvPr/>
        </p:nvCxnSpPr>
        <p:spPr>
          <a:xfrm flipH="1">
            <a:off x="2357200" y="1939433"/>
            <a:ext cx="510000" cy="7731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g1222de90754_1_200" title="Chart"/>
          <p:cNvPicPr preferRelativeResize="0"/>
          <p:nvPr/>
        </p:nvPicPr>
        <p:blipFill>
          <a:blip r:embed="rId3">
            <a:alphaModFix/>
          </a:blip>
          <a:stretch>
            <a:fillRect/>
          </a:stretch>
        </p:blipFill>
        <p:spPr>
          <a:xfrm>
            <a:off x="559583" y="0"/>
            <a:ext cx="11072816" cy="6858000"/>
          </a:xfrm>
          <a:prstGeom prst="rect">
            <a:avLst/>
          </a:prstGeom>
          <a:noFill/>
          <a:ln>
            <a:noFill/>
          </a:ln>
        </p:spPr>
      </p:pic>
      <p:sp>
        <p:nvSpPr>
          <p:cNvPr id="426" name="Google Shape;426;g1222de90754_1_200"/>
          <p:cNvSpPr txBox="1"/>
          <p:nvPr/>
        </p:nvSpPr>
        <p:spPr>
          <a:xfrm>
            <a:off x="1850867" y="5784300"/>
            <a:ext cx="910800" cy="354000"/>
          </a:xfrm>
          <a:prstGeom prst="rect">
            <a:avLst/>
          </a:prstGeom>
          <a:noFill/>
          <a:ln cap="flat" cmpd="sng" w="38100">
            <a:solidFill>
              <a:srgbClr val="EEFF41"/>
            </a:solidFill>
            <a:prstDash val="solid"/>
            <a:round/>
            <a:headEnd len="sm" w="sm" type="none"/>
            <a:tailEnd len="sm" w="sm" type="none"/>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7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g1222de90754_1_352" title="Chart"/>
          <p:cNvPicPr preferRelativeResize="0"/>
          <p:nvPr/>
        </p:nvPicPr>
        <p:blipFill>
          <a:blip r:embed="rId3">
            <a:alphaModFix/>
          </a:blip>
          <a:stretch>
            <a:fillRect/>
          </a:stretch>
        </p:blipFill>
        <p:spPr>
          <a:xfrm>
            <a:off x="887683" y="203200"/>
            <a:ext cx="10416647" cy="6451601"/>
          </a:xfrm>
          <a:prstGeom prst="rect">
            <a:avLst/>
          </a:prstGeom>
          <a:noFill/>
          <a:ln>
            <a:noFill/>
          </a:ln>
        </p:spPr>
      </p:pic>
      <p:sp>
        <p:nvSpPr>
          <p:cNvPr id="432" name="Google Shape;432;g1222de90754_1_352"/>
          <p:cNvSpPr txBox="1"/>
          <p:nvPr/>
        </p:nvSpPr>
        <p:spPr>
          <a:xfrm>
            <a:off x="1199167" y="3774900"/>
            <a:ext cx="9891600" cy="677100"/>
          </a:xfrm>
          <a:prstGeom prst="rect">
            <a:avLst/>
          </a:prstGeom>
          <a:noFill/>
          <a:ln cap="flat" cmpd="sng" w="38100">
            <a:solidFill>
              <a:srgbClr val="EEFF41"/>
            </a:solidFill>
            <a:prstDash val="solid"/>
            <a:round/>
            <a:headEnd len="sm" w="sm" type="none"/>
            <a:tailEnd len="sm" w="sm" type="none"/>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2800"/>
          </a:p>
        </p:txBody>
      </p:sp>
      <p:sp>
        <p:nvSpPr>
          <p:cNvPr id="433" name="Google Shape;433;g1222de90754_1_352"/>
          <p:cNvSpPr txBox="1"/>
          <p:nvPr/>
        </p:nvSpPr>
        <p:spPr>
          <a:xfrm>
            <a:off x="11125600" y="1591467"/>
            <a:ext cx="1058400" cy="44022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t>83%</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200"/>
          </a:p>
          <a:p>
            <a:pPr indent="0" lvl="0" marL="0" rtl="0" algn="l">
              <a:spcBef>
                <a:spcPts val="0"/>
              </a:spcBef>
              <a:spcAft>
                <a:spcPts val="0"/>
              </a:spcAft>
              <a:buNone/>
            </a:pPr>
            <a:r>
              <a:rPr lang="en-US" sz="1900"/>
              <a:t>78%</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500"/>
          </a:p>
          <a:p>
            <a:pPr indent="0" lvl="0" marL="0" rtl="0" algn="l">
              <a:spcBef>
                <a:spcPts val="0"/>
              </a:spcBef>
              <a:spcAft>
                <a:spcPts val="0"/>
              </a:spcAft>
              <a:buNone/>
            </a:pPr>
            <a:r>
              <a:rPr lang="en-US" sz="1900"/>
              <a:t>72%</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200"/>
          </a:p>
          <a:p>
            <a:pPr indent="0" lvl="0" marL="0" rtl="0" algn="l">
              <a:spcBef>
                <a:spcPts val="0"/>
              </a:spcBef>
              <a:spcAft>
                <a:spcPts val="0"/>
              </a:spcAft>
              <a:buNone/>
            </a:pPr>
            <a:r>
              <a:rPr lang="en-US" sz="1900"/>
              <a:t>69%</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100"/>
          </a:p>
          <a:p>
            <a:pPr indent="0" lvl="0" marL="0" rtl="0" algn="l">
              <a:spcBef>
                <a:spcPts val="0"/>
              </a:spcBef>
              <a:spcAft>
                <a:spcPts val="0"/>
              </a:spcAft>
              <a:buNone/>
            </a:pPr>
            <a:r>
              <a:rPr lang="en-US" sz="1900"/>
              <a:t>50%</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100"/>
          </a:p>
          <a:p>
            <a:pPr indent="0" lvl="0" marL="0" rtl="0" algn="l">
              <a:spcBef>
                <a:spcPts val="0"/>
              </a:spcBef>
              <a:spcAft>
                <a:spcPts val="0"/>
              </a:spcAft>
              <a:buNone/>
            </a:pPr>
            <a:r>
              <a:rPr lang="en-US" sz="1900"/>
              <a:t>43%</a:t>
            </a:r>
            <a:endParaRPr sz="19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g1222de90754_1_358" title="Chart"/>
          <p:cNvPicPr preferRelativeResize="0"/>
          <p:nvPr/>
        </p:nvPicPr>
        <p:blipFill>
          <a:blip r:embed="rId3">
            <a:alphaModFix/>
          </a:blip>
          <a:stretch>
            <a:fillRect/>
          </a:stretch>
        </p:blipFill>
        <p:spPr>
          <a:xfrm>
            <a:off x="887683" y="203200"/>
            <a:ext cx="10416647" cy="6451601"/>
          </a:xfrm>
          <a:prstGeom prst="rect">
            <a:avLst/>
          </a:prstGeom>
          <a:noFill/>
          <a:ln>
            <a:noFill/>
          </a:ln>
        </p:spPr>
      </p:pic>
      <p:sp>
        <p:nvSpPr>
          <p:cNvPr id="439" name="Google Shape;439;g1222de90754_1_358"/>
          <p:cNvSpPr txBox="1"/>
          <p:nvPr/>
        </p:nvSpPr>
        <p:spPr>
          <a:xfrm>
            <a:off x="1199167" y="3774900"/>
            <a:ext cx="9891600" cy="677100"/>
          </a:xfrm>
          <a:prstGeom prst="rect">
            <a:avLst/>
          </a:prstGeom>
          <a:noFill/>
          <a:ln cap="flat" cmpd="sng" w="38100">
            <a:solidFill>
              <a:srgbClr val="EEFF41"/>
            </a:solidFill>
            <a:prstDash val="solid"/>
            <a:round/>
            <a:headEnd len="sm" w="sm" type="none"/>
            <a:tailEnd len="sm" w="sm" type="none"/>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2800"/>
          </a:p>
        </p:txBody>
      </p:sp>
      <p:sp>
        <p:nvSpPr>
          <p:cNvPr id="440" name="Google Shape;440;g1222de90754_1_358"/>
          <p:cNvSpPr txBox="1"/>
          <p:nvPr/>
        </p:nvSpPr>
        <p:spPr>
          <a:xfrm>
            <a:off x="11125600" y="1591467"/>
            <a:ext cx="1058400" cy="4417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t>51%</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200"/>
          </a:p>
          <a:p>
            <a:pPr indent="0" lvl="0" marL="0" rtl="0" algn="l">
              <a:spcBef>
                <a:spcPts val="0"/>
              </a:spcBef>
              <a:spcAft>
                <a:spcPts val="0"/>
              </a:spcAft>
              <a:buNone/>
            </a:pPr>
            <a:r>
              <a:rPr lang="en-US" sz="1900"/>
              <a:t>41%</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500"/>
          </a:p>
          <a:p>
            <a:pPr indent="0" lvl="0" marL="0" rtl="0" algn="l">
              <a:spcBef>
                <a:spcPts val="0"/>
              </a:spcBef>
              <a:spcAft>
                <a:spcPts val="0"/>
              </a:spcAft>
              <a:buNone/>
            </a:pPr>
            <a:r>
              <a:rPr lang="en-US" sz="1900"/>
              <a:t>41%</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200"/>
          </a:p>
          <a:p>
            <a:pPr indent="0" lvl="0" marL="0" rtl="0" algn="l">
              <a:spcBef>
                <a:spcPts val="0"/>
              </a:spcBef>
              <a:spcAft>
                <a:spcPts val="0"/>
              </a:spcAft>
              <a:buNone/>
            </a:pPr>
            <a:r>
              <a:rPr lang="en-US" sz="1900"/>
              <a:t>36%</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100"/>
          </a:p>
          <a:p>
            <a:pPr indent="0" lvl="0" marL="0" rtl="0" algn="l">
              <a:spcBef>
                <a:spcPts val="0"/>
              </a:spcBef>
              <a:spcAft>
                <a:spcPts val="0"/>
              </a:spcAft>
              <a:buNone/>
            </a:pPr>
            <a:r>
              <a:rPr lang="en-US" sz="1900"/>
              <a:t>38%</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200"/>
          </a:p>
          <a:p>
            <a:pPr indent="0" lvl="0" marL="0" rtl="0" algn="l">
              <a:spcBef>
                <a:spcPts val="0"/>
              </a:spcBef>
              <a:spcAft>
                <a:spcPts val="0"/>
              </a:spcAft>
              <a:buNone/>
            </a:pPr>
            <a:r>
              <a:rPr lang="en-US" sz="1900"/>
              <a:t>26%</a:t>
            </a:r>
            <a:endParaRPr sz="19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g1222de90754_1_215" title="Chart"/>
          <p:cNvPicPr preferRelativeResize="0"/>
          <p:nvPr/>
        </p:nvPicPr>
        <p:blipFill>
          <a:blip r:embed="rId3">
            <a:alphaModFix/>
          </a:blip>
          <a:stretch>
            <a:fillRect/>
          </a:stretch>
        </p:blipFill>
        <p:spPr>
          <a:xfrm>
            <a:off x="887683" y="203200"/>
            <a:ext cx="10416647" cy="64516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g1222de90754_1_219" title="Chart"/>
          <p:cNvPicPr preferRelativeResize="0"/>
          <p:nvPr/>
        </p:nvPicPr>
        <p:blipFill>
          <a:blip r:embed="rId3">
            <a:alphaModFix/>
          </a:blip>
          <a:stretch>
            <a:fillRect/>
          </a:stretch>
        </p:blipFill>
        <p:spPr>
          <a:xfrm>
            <a:off x="559583" y="0"/>
            <a:ext cx="11072816" cy="6858000"/>
          </a:xfrm>
          <a:prstGeom prst="rect">
            <a:avLst/>
          </a:prstGeom>
          <a:noFill/>
          <a:ln>
            <a:noFill/>
          </a:ln>
        </p:spPr>
      </p:pic>
      <p:sp>
        <p:nvSpPr>
          <p:cNvPr id="451" name="Google Shape;451;g1222de90754_1_219"/>
          <p:cNvSpPr txBox="1"/>
          <p:nvPr/>
        </p:nvSpPr>
        <p:spPr>
          <a:xfrm>
            <a:off x="1850867" y="5784300"/>
            <a:ext cx="910800" cy="354000"/>
          </a:xfrm>
          <a:prstGeom prst="rect">
            <a:avLst/>
          </a:prstGeom>
          <a:noFill/>
          <a:ln cap="flat" cmpd="sng" w="38100">
            <a:solidFill>
              <a:srgbClr val="EEFF41"/>
            </a:solidFill>
            <a:prstDash val="solid"/>
            <a:round/>
            <a:headEnd len="sm" w="sm" type="none"/>
            <a:tailEnd len="sm" w="sm" type="none"/>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g1222de90754_1_409" title="Chart"/>
          <p:cNvPicPr preferRelativeResize="0"/>
          <p:nvPr/>
        </p:nvPicPr>
        <p:blipFill>
          <a:blip r:embed="rId3">
            <a:alphaModFix/>
          </a:blip>
          <a:stretch>
            <a:fillRect/>
          </a:stretch>
        </p:blipFill>
        <p:spPr>
          <a:xfrm>
            <a:off x="879067" y="203200"/>
            <a:ext cx="10433853" cy="6451599"/>
          </a:xfrm>
          <a:prstGeom prst="rect">
            <a:avLst/>
          </a:prstGeom>
          <a:noFill/>
          <a:ln>
            <a:noFill/>
          </a:ln>
        </p:spPr>
      </p:pic>
      <p:sp>
        <p:nvSpPr>
          <p:cNvPr id="457" name="Google Shape;457;g1222de90754_1_409"/>
          <p:cNvSpPr txBox="1"/>
          <p:nvPr/>
        </p:nvSpPr>
        <p:spPr>
          <a:xfrm>
            <a:off x="1045400" y="3080200"/>
            <a:ext cx="10071600" cy="661800"/>
          </a:xfrm>
          <a:prstGeom prst="rect">
            <a:avLst/>
          </a:prstGeom>
          <a:noFill/>
          <a:ln cap="flat" cmpd="sng" w="38100">
            <a:solidFill>
              <a:srgbClr val="EEFF41"/>
            </a:solidFill>
            <a:prstDash val="solid"/>
            <a:round/>
            <a:headEnd len="sm" w="sm" type="none"/>
            <a:tailEnd len="sm" w="sm" type="none"/>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2700"/>
          </a:p>
        </p:txBody>
      </p:sp>
      <p:sp>
        <p:nvSpPr>
          <p:cNvPr id="458" name="Google Shape;458;g1222de90754_1_409"/>
          <p:cNvSpPr txBox="1"/>
          <p:nvPr/>
        </p:nvSpPr>
        <p:spPr>
          <a:xfrm>
            <a:off x="11125600" y="1760133"/>
            <a:ext cx="1058400" cy="4233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t>27%</a:t>
            </a:r>
            <a:endParaRPr sz="1900"/>
          </a:p>
          <a:p>
            <a:pPr indent="0" lvl="0" marL="0" rtl="0" algn="l">
              <a:spcBef>
                <a:spcPts val="0"/>
              </a:spcBef>
              <a:spcAft>
                <a:spcPts val="0"/>
              </a:spcAft>
              <a:buNone/>
            </a:pPr>
            <a:r>
              <a:t/>
            </a:r>
            <a:endParaRPr sz="1600"/>
          </a:p>
          <a:p>
            <a:pPr indent="0" lvl="0" marL="0" rtl="0" algn="l">
              <a:spcBef>
                <a:spcPts val="0"/>
              </a:spcBef>
              <a:spcAft>
                <a:spcPts val="0"/>
              </a:spcAft>
              <a:buNone/>
            </a:pPr>
            <a:r>
              <a:t/>
            </a:r>
            <a:endParaRPr sz="1100"/>
          </a:p>
          <a:p>
            <a:pPr indent="0" lvl="0" marL="0" rtl="0" algn="l">
              <a:spcBef>
                <a:spcPts val="0"/>
              </a:spcBef>
              <a:spcAft>
                <a:spcPts val="0"/>
              </a:spcAft>
              <a:buNone/>
            </a:pPr>
            <a:r>
              <a:rPr lang="en-US" sz="1900"/>
              <a:t>21%</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100"/>
          </a:p>
          <a:p>
            <a:pPr indent="0" lvl="0" marL="0" rtl="0" algn="l">
              <a:spcBef>
                <a:spcPts val="0"/>
              </a:spcBef>
              <a:spcAft>
                <a:spcPts val="0"/>
              </a:spcAft>
              <a:buNone/>
            </a:pPr>
            <a:r>
              <a:rPr lang="en-US" sz="1900"/>
              <a:t>21%</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900"/>
          </a:p>
          <a:p>
            <a:pPr indent="0" lvl="0" marL="0" rtl="0" algn="l">
              <a:spcBef>
                <a:spcPts val="0"/>
              </a:spcBef>
              <a:spcAft>
                <a:spcPts val="0"/>
              </a:spcAft>
              <a:buNone/>
            </a:pPr>
            <a:r>
              <a:rPr lang="en-US" sz="1900"/>
              <a:t>15%</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100"/>
          </a:p>
          <a:p>
            <a:pPr indent="0" lvl="0" marL="0" rtl="0" algn="l">
              <a:spcBef>
                <a:spcPts val="0"/>
              </a:spcBef>
              <a:spcAft>
                <a:spcPts val="0"/>
              </a:spcAft>
              <a:buNone/>
            </a:pPr>
            <a:r>
              <a:rPr lang="en-US" sz="1900"/>
              <a:t>13%</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100"/>
          </a:p>
          <a:p>
            <a:pPr indent="0" lvl="0" marL="0" rtl="0" algn="l">
              <a:spcBef>
                <a:spcPts val="0"/>
              </a:spcBef>
              <a:spcAft>
                <a:spcPts val="0"/>
              </a:spcAft>
              <a:buNone/>
            </a:pPr>
            <a:r>
              <a:rPr lang="en-US" sz="1900"/>
              <a:t>11%</a:t>
            </a:r>
            <a:endParaRPr sz="1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1222de90754_1_229"/>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Overview</a:t>
            </a:r>
            <a:endParaRPr/>
          </a:p>
        </p:txBody>
      </p:sp>
      <p:sp>
        <p:nvSpPr>
          <p:cNvPr id="464" name="Google Shape;464;g1222de90754_1_229"/>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lang="en-US" sz="2500"/>
              <a:t>Attitudes</a:t>
            </a:r>
            <a:r>
              <a:rPr lang="en-US" sz="2500"/>
              <a:t> toward open scholarship are very favorable.</a:t>
            </a:r>
            <a:endParaRPr sz="2500"/>
          </a:p>
          <a:p>
            <a:pPr indent="0" lvl="0" marL="0" rtl="0" algn="l">
              <a:spcBef>
                <a:spcPts val="1600"/>
              </a:spcBef>
              <a:spcAft>
                <a:spcPts val="0"/>
              </a:spcAft>
              <a:buNone/>
            </a:pPr>
            <a:r>
              <a:rPr b="1" lang="en-US" sz="2500"/>
              <a:t>Perceptions</a:t>
            </a:r>
            <a:r>
              <a:rPr lang="en-US" sz="2500"/>
              <a:t> underestimate community positivity toward open scholarship.</a:t>
            </a:r>
            <a:endParaRPr sz="2500"/>
          </a:p>
          <a:p>
            <a:pPr indent="0" lvl="0" marL="0" rtl="0" algn="l">
              <a:spcBef>
                <a:spcPts val="1600"/>
              </a:spcBef>
              <a:spcAft>
                <a:spcPts val="0"/>
              </a:spcAft>
              <a:buNone/>
            </a:pPr>
            <a:r>
              <a:rPr lang="en-US" sz="2500"/>
              <a:t>There is some variation across disciplines and topics.</a:t>
            </a:r>
            <a:endParaRPr sz="2500"/>
          </a:p>
          <a:p>
            <a:pPr indent="0" lvl="0" marL="0" rtl="0" algn="l">
              <a:spcBef>
                <a:spcPts val="1600"/>
              </a:spcBef>
              <a:spcAft>
                <a:spcPts val="0"/>
              </a:spcAft>
              <a:buNone/>
            </a:pPr>
            <a:r>
              <a:rPr lang="en-US" sz="2500"/>
              <a:t>There is some behavior on all open scholarship topics in all disciplines.</a:t>
            </a:r>
            <a:endParaRPr sz="2500"/>
          </a:p>
          <a:p>
            <a:pPr indent="0" lvl="0" marL="0" rtl="0" algn="l">
              <a:spcBef>
                <a:spcPts val="1600"/>
              </a:spcBef>
              <a:spcAft>
                <a:spcPts val="1600"/>
              </a:spcAft>
              <a:buNone/>
            </a:pPr>
            <a:r>
              <a:rPr b="1" lang="en-US" sz="2500"/>
              <a:t>Behavior</a:t>
            </a:r>
            <a:r>
              <a:rPr lang="en-US" sz="2500"/>
              <a:t> is lagging attitudes.</a:t>
            </a:r>
            <a:endParaRPr sz="2500"/>
          </a:p>
        </p:txBody>
      </p:sp>
      <p:pic>
        <p:nvPicPr>
          <p:cNvPr id="465" name="Google Shape;465;g1222de90754_1_229"/>
          <p:cNvPicPr preferRelativeResize="0"/>
          <p:nvPr/>
        </p:nvPicPr>
        <p:blipFill>
          <a:blip r:embed="rId3">
            <a:alphaModFix amt="50000"/>
          </a:blip>
          <a:stretch>
            <a:fillRect/>
          </a:stretch>
        </p:blipFill>
        <p:spPr>
          <a:xfrm>
            <a:off x="10071733" y="179667"/>
            <a:ext cx="1981865" cy="12673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1222de90754_1_235"/>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What’s next for the OSS?</a:t>
            </a:r>
            <a:endParaRPr/>
          </a:p>
        </p:txBody>
      </p:sp>
      <p:sp>
        <p:nvSpPr>
          <p:cNvPr id="471" name="Google Shape;471;g1222de90754_1_235"/>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p>
            <a:pPr indent="-463550" lvl="0" marL="609600" rtl="0" algn="l">
              <a:lnSpc>
                <a:spcPct val="95000"/>
              </a:lnSpc>
              <a:spcBef>
                <a:spcPts val="0"/>
              </a:spcBef>
              <a:spcAft>
                <a:spcPts val="0"/>
              </a:spcAft>
              <a:buSzPts val="2500"/>
              <a:buChar char="●"/>
            </a:pPr>
            <a:r>
              <a:rPr lang="en-US" sz="2500"/>
              <a:t>Wave 2 of OSS administration coming up soon!</a:t>
            </a:r>
            <a:endParaRPr sz="2500"/>
          </a:p>
          <a:p>
            <a:pPr indent="-431800" lvl="1" marL="1219200" rtl="0" algn="l">
              <a:lnSpc>
                <a:spcPct val="95000"/>
              </a:lnSpc>
              <a:spcBef>
                <a:spcPts val="1300"/>
              </a:spcBef>
              <a:spcAft>
                <a:spcPts val="0"/>
              </a:spcAft>
              <a:buSzPts val="2000"/>
              <a:buChar char="○"/>
            </a:pPr>
            <a:r>
              <a:rPr lang="en-US" sz="2000"/>
              <a:t>Prioritizing follow-up with participants from Wave 1 (~1k)</a:t>
            </a:r>
            <a:endParaRPr sz="2000"/>
          </a:p>
          <a:p>
            <a:pPr indent="-431800" lvl="1" marL="1219200" rtl="0" algn="l">
              <a:lnSpc>
                <a:spcPct val="95000"/>
              </a:lnSpc>
              <a:spcBef>
                <a:spcPts val="1300"/>
              </a:spcBef>
              <a:spcAft>
                <a:spcPts val="0"/>
              </a:spcAft>
              <a:buSzPts val="2000"/>
              <a:buChar char="○"/>
            </a:pPr>
            <a:r>
              <a:rPr lang="en-US" sz="2000"/>
              <a:t>Launching to up to ~31k new participants, corresponding authors of education research publications published within the last two years</a:t>
            </a:r>
            <a:endParaRPr sz="2000"/>
          </a:p>
          <a:p>
            <a:pPr indent="-463550" lvl="0" marL="609600" rtl="0" algn="l">
              <a:lnSpc>
                <a:spcPct val="95000"/>
              </a:lnSpc>
              <a:spcBef>
                <a:spcPts val="1300"/>
              </a:spcBef>
              <a:spcAft>
                <a:spcPts val="0"/>
              </a:spcAft>
              <a:buSzPts val="2500"/>
              <a:buChar char="●"/>
            </a:pPr>
            <a:r>
              <a:rPr lang="en-US" sz="2500"/>
              <a:t>Continued work with funders to organize potential initiatives to encourage open science practices</a:t>
            </a:r>
            <a:endParaRPr sz="2500"/>
          </a:p>
          <a:p>
            <a:pPr indent="-463550" lvl="0" marL="609600" rtl="0" algn="l">
              <a:lnSpc>
                <a:spcPct val="95000"/>
              </a:lnSpc>
              <a:spcBef>
                <a:spcPts val="1300"/>
              </a:spcBef>
              <a:spcAft>
                <a:spcPts val="0"/>
              </a:spcAft>
              <a:buSzPts val="2500"/>
              <a:buChar char="●"/>
            </a:pPr>
            <a:r>
              <a:rPr lang="en-US" sz="2500"/>
              <a:t>Shared data from Wave 1 </a:t>
            </a:r>
            <a:r>
              <a:rPr lang="en-US" sz="2500"/>
              <a:t>(</a:t>
            </a:r>
            <a:r>
              <a:rPr lang="en-US" sz="2500" u="sng">
                <a:solidFill>
                  <a:schemeClr val="accent5"/>
                </a:solidFill>
                <a:hlinkClick r:id="rId3">
                  <a:extLst>
                    <a:ext uri="{A12FA001-AC4F-418D-AE19-62706E023703}">
                      <ahyp:hlinkClr val="tx"/>
                    </a:ext>
                  </a:extLst>
                </a:hlinkClick>
              </a:rPr>
              <a:t>osf.io/nsbr3</a:t>
            </a:r>
            <a:r>
              <a:rPr lang="en-US" sz="2500"/>
              <a:t>)</a:t>
            </a:r>
            <a:endParaRPr sz="3100"/>
          </a:p>
          <a:p>
            <a:pPr indent="-463550" lvl="0" marL="609600" rtl="0" algn="l">
              <a:lnSpc>
                <a:spcPct val="95000"/>
              </a:lnSpc>
              <a:spcBef>
                <a:spcPts val="1300"/>
              </a:spcBef>
              <a:spcAft>
                <a:spcPts val="0"/>
              </a:spcAft>
              <a:buSzPts val="2500"/>
              <a:buChar char="●"/>
            </a:pPr>
            <a:r>
              <a:rPr lang="en-US" sz="2500"/>
              <a:t>Exploration of potential applications of the OSS</a:t>
            </a:r>
            <a:endParaRPr sz="2500"/>
          </a:p>
          <a:p>
            <a:pPr indent="-431800" lvl="1" marL="1219200" rtl="0" algn="l">
              <a:lnSpc>
                <a:spcPct val="95000"/>
              </a:lnSpc>
              <a:spcBef>
                <a:spcPts val="1300"/>
              </a:spcBef>
              <a:spcAft>
                <a:spcPts val="0"/>
              </a:spcAft>
              <a:buSzPts val="2000"/>
              <a:buChar char="○"/>
            </a:pPr>
            <a:r>
              <a:rPr lang="en-US" sz="2000"/>
              <a:t>OSF users</a:t>
            </a:r>
            <a:endParaRPr sz="2000"/>
          </a:p>
          <a:p>
            <a:pPr indent="-431800" lvl="1" marL="1219200" rtl="0" algn="l">
              <a:lnSpc>
                <a:spcPct val="95000"/>
              </a:lnSpc>
              <a:spcBef>
                <a:spcPts val="1300"/>
              </a:spcBef>
              <a:spcAft>
                <a:spcPts val="1300"/>
              </a:spcAft>
              <a:buSzPts val="2000"/>
              <a:buChar char="○"/>
            </a:pPr>
            <a:r>
              <a:rPr lang="en-US" sz="2000"/>
              <a:t>OSF institutions</a:t>
            </a:r>
            <a:endParaRPr sz="2000"/>
          </a:p>
        </p:txBody>
      </p:sp>
      <p:pic>
        <p:nvPicPr>
          <p:cNvPr id="472" name="Google Shape;472;g1222de90754_1_235"/>
          <p:cNvPicPr preferRelativeResize="0"/>
          <p:nvPr/>
        </p:nvPicPr>
        <p:blipFill>
          <a:blip r:embed="rId4">
            <a:alphaModFix amt="50000"/>
          </a:blip>
          <a:stretch>
            <a:fillRect/>
          </a:stretch>
        </p:blipFill>
        <p:spPr>
          <a:xfrm>
            <a:off x="10071733" y="179667"/>
            <a:ext cx="1981865" cy="12673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g1222de90754_1_241"/>
          <p:cNvPicPr preferRelativeResize="0"/>
          <p:nvPr/>
        </p:nvPicPr>
        <p:blipFill rotWithShape="1">
          <a:blip r:embed="rId3">
            <a:alphaModFix amt="13000"/>
          </a:blip>
          <a:srcRect b="36012" l="0" r="0" t="0"/>
          <a:stretch/>
        </p:blipFill>
        <p:spPr>
          <a:xfrm>
            <a:off x="1045633" y="1362470"/>
            <a:ext cx="10100741" cy="4133070"/>
          </a:xfrm>
          <a:prstGeom prst="rect">
            <a:avLst/>
          </a:prstGeom>
          <a:noFill/>
          <a:ln>
            <a:noFill/>
          </a:ln>
        </p:spPr>
      </p:pic>
      <p:sp>
        <p:nvSpPr>
          <p:cNvPr id="478" name="Google Shape;478;g1222de90754_1_241"/>
          <p:cNvSpPr txBox="1"/>
          <p:nvPr>
            <p:ph type="title"/>
          </p:nvPr>
        </p:nvSpPr>
        <p:spPr>
          <a:xfrm>
            <a:off x="0" y="2333400"/>
            <a:ext cx="12192000" cy="21912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US" sz="4000">
                <a:solidFill>
                  <a:srgbClr val="000000"/>
                </a:solidFill>
              </a:rPr>
              <a:t>Thanks for listening!</a:t>
            </a:r>
            <a:endParaRPr sz="4000">
              <a:solidFill>
                <a:srgbClr val="000000"/>
              </a:solidFill>
            </a:endParaRPr>
          </a:p>
          <a:p>
            <a:pPr indent="0" lvl="0" marL="0" rtl="0" algn="ctr">
              <a:spcBef>
                <a:spcPts val="0"/>
              </a:spcBef>
              <a:spcAft>
                <a:spcPts val="0"/>
              </a:spcAft>
              <a:buNone/>
            </a:pPr>
            <a:r>
              <a:rPr lang="en-US" sz="3200">
                <a:solidFill>
                  <a:srgbClr val="000000"/>
                </a:solidFill>
              </a:rPr>
              <a:t>Please send any questions to </a:t>
            </a:r>
            <a:r>
              <a:rPr lang="en-US" sz="3200" u="sng">
                <a:solidFill>
                  <a:schemeClr val="hlink"/>
                </a:solidFill>
                <a:hlinkClick r:id="rId4"/>
              </a:rPr>
              <a:t>krystal@cos.io</a:t>
            </a:r>
            <a:endParaRPr sz="3200">
              <a:solidFill>
                <a:srgbClr val="000000"/>
              </a:solidFill>
            </a:endParaRPr>
          </a:p>
          <a:p>
            <a:pPr indent="0" lvl="0" marL="0" rtl="0" algn="ctr">
              <a:spcBef>
                <a:spcPts val="0"/>
              </a:spcBef>
              <a:spcAft>
                <a:spcPts val="0"/>
              </a:spcAft>
              <a:buNone/>
            </a:pPr>
            <a:r>
              <a:rPr lang="en-US" sz="3200">
                <a:solidFill>
                  <a:srgbClr val="000000"/>
                </a:solidFill>
              </a:rPr>
              <a:t>To check out the data, visit our OSF page at </a:t>
            </a:r>
            <a:r>
              <a:rPr lang="en-US" sz="3200" u="sng">
                <a:solidFill>
                  <a:schemeClr val="hlink"/>
                </a:solidFill>
                <a:hlinkClick r:id="rId5"/>
              </a:rPr>
              <a:t>osf.io/nsbr3</a:t>
            </a:r>
            <a:endParaRPr sz="3200">
              <a:solidFill>
                <a:srgbClr val="000000"/>
              </a:solidFill>
            </a:endParaRPr>
          </a:p>
          <a:p>
            <a:pPr indent="0" lvl="0" marL="0" rtl="0" algn="ctr">
              <a:spcBef>
                <a:spcPts val="0"/>
              </a:spcBef>
              <a:spcAft>
                <a:spcPts val="0"/>
              </a:spcAft>
              <a:buNone/>
            </a:pPr>
            <a:r>
              <a:rPr lang="en-US" sz="3200">
                <a:solidFill>
                  <a:srgbClr val="000000"/>
                </a:solidFill>
              </a:rPr>
              <a:t>And visit </a:t>
            </a:r>
            <a:r>
              <a:rPr lang="en-US" sz="3200" u="sng">
                <a:solidFill>
                  <a:schemeClr val="hlink"/>
                </a:solidFill>
                <a:hlinkClick r:id="rId6"/>
              </a:rPr>
              <a:t>cos.io/initiatives/open-scholarship-survey</a:t>
            </a:r>
            <a:r>
              <a:rPr lang="en-US" sz="3200">
                <a:solidFill>
                  <a:srgbClr val="000000"/>
                </a:solidFill>
              </a:rPr>
              <a:t> for more!</a:t>
            </a:r>
            <a:endParaRPr sz="32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 name="Shape 233"/>
        <p:cNvGrpSpPr/>
        <p:nvPr/>
      </p:nvGrpSpPr>
      <p:grpSpPr>
        <a:xfrm>
          <a:off x="0" y="0"/>
          <a:ext cx="0" cy="0"/>
          <a:chOff x="0" y="0"/>
          <a:chExt cx="0" cy="0"/>
        </a:xfrm>
      </p:grpSpPr>
      <p:sp>
        <p:nvSpPr>
          <p:cNvPr id="234" name="Google Shape;234;p3"/>
          <p:cNvSpPr/>
          <p:nvPr/>
        </p:nvSpPr>
        <p:spPr>
          <a:xfrm>
            <a:off x="638175" y="0"/>
            <a:ext cx="3248025" cy="3400426"/>
          </a:xfrm>
          <a:prstGeom prst="flowChartDocumen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5" name="Google Shape;235;p3"/>
          <p:cNvSpPr txBox="1"/>
          <p:nvPr>
            <p:ph type="title"/>
          </p:nvPr>
        </p:nvSpPr>
        <p:spPr>
          <a:xfrm>
            <a:off x="838200" y="171162"/>
            <a:ext cx="2840182" cy="23711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200"/>
              <a:buFont typeface="Calibri"/>
              <a:buNone/>
            </a:pPr>
            <a:r>
              <a:rPr lang="en-US" sz="3200">
                <a:solidFill>
                  <a:srgbClr val="FFFFFF"/>
                </a:solidFill>
              </a:rPr>
              <a:t>Five Schools of Open Science Thought</a:t>
            </a:r>
            <a:endParaRPr/>
          </a:p>
        </p:txBody>
      </p:sp>
      <p:pic>
        <p:nvPicPr>
          <p:cNvPr id="236" name="Google Shape;236;p3"/>
          <p:cNvPicPr preferRelativeResize="0"/>
          <p:nvPr/>
        </p:nvPicPr>
        <p:blipFill rotWithShape="1">
          <a:blip r:embed="rId3">
            <a:alphaModFix/>
          </a:blip>
          <a:srcRect b="0" l="0" r="0" t="0"/>
          <a:stretch/>
        </p:blipFill>
        <p:spPr>
          <a:xfrm>
            <a:off x="4086224" y="171161"/>
            <a:ext cx="7976049" cy="6301077"/>
          </a:xfrm>
          <a:prstGeom prst="rect">
            <a:avLst/>
          </a:prstGeom>
          <a:noFill/>
          <a:ln>
            <a:noFill/>
          </a:ln>
        </p:spPr>
      </p:pic>
      <p:sp>
        <p:nvSpPr>
          <p:cNvPr id="237" name="Google Shape;237;p3"/>
          <p:cNvSpPr txBox="1"/>
          <p:nvPr/>
        </p:nvSpPr>
        <p:spPr>
          <a:xfrm>
            <a:off x="857250" y="4643438"/>
            <a:ext cx="24246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Flecher &amp; Friesike, 2014</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124c89b4562_2_73"/>
          <p:cNvSpPr txBox="1"/>
          <p:nvPr>
            <p:ph type="ctrTitle"/>
          </p:nvPr>
        </p:nvSpPr>
        <p:spPr>
          <a:xfrm>
            <a:off x="972600" y="1763267"/>
            <a:ext cx="4981600" cy="22196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5600"/>
              <a:buNone/>
            </a:pPr>
            <a:r>
              <a:rPr lang="en-US" sz="4900"/>
              <a:t>The OSKB</a:t>
            </a:r>
            <a:br>
              <a:rPr lang="en-US" sz="4900"/>
            </a:br>
            <a:r>
              <a:rPr lang="en-US" sz="2400"/>
              <a:t>Erin M. Buchanan, Ph.D.</a:t>
            </a:r>
            <a:br>
              <a:rPr lang="en-US" sz="2400"/>
            </a:br>
            <a:r>
              <a:rPr lang="en-US" sz="2400"/>
              <a:t>Harrisburg University</a:t>
            </a:r>
            <a:br>
              <a:rPr lang="en-US" sz="2400"/>
            </a:br>
            <a:r>
              <a:rPr lang="en-US" sz="2400"/>
              <a:t>@aggieerin</a:t>
            </a:r>
            <a:endParaRPr sz="49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124c89b4562_2_78"/>
          <p:cNvSpPr txBox="1"/>
          <p:nvPr>
            <p:ph type="title"/>
          </p:nvPr>
        </p:nvSpPr>
        <p:spPr>
          <a:xfrm>
            <a:off x="972600" y="1758200"/>
            <a:ext cx="10448000" cy="7136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500"/>
              <a:buNone/>
            </a:pPr>
            <a:r>
              <a:rPr lang="en-US"/>
              <a:t>What is the Open Scholarship Knowledge Base?</a:t>
            </a:r>
            <a:endParaRPr/>
          </a:p>
        </p:txBody>
      </p:sp>
      <p:sp>
        <p:nvSpPr>
          <p:cNvPr id="489" name="Google Shape;489;g124c89b4562_2_78"/>
          <p:cNvSpPr txBox="1"/>
          <p:nvPr>
            <p:ph idx="1" type="body"/>
          </p:nvPr>
        </p:nvSpPr>
        <p:spPr>
          <a:xfrm>
            <a:off x="972600" y="2771833"/>
            <a:ext cx="10251600" cy="3014800"/>
          </a:xfrm>
          <a:prstGeom prst="rect">
            <a:avLst/>
          </a:prstGeom>
          <a:noFill/>
          <a:ln>
            <a:noFill/>
          </a:ln>
        </p:spPr>
        <p:txBody>
          <a:bodyPr anchorCtr="0" anchor="t" bIns="121900" lIns="121900" spcFirstLastPara="1" rIns="121900" wrap="square" tIns="121900">
            <a:noAutofit/>
          </a:bodyPr>
          <a:lstStyle/>
          <a:p>
            <a:pPr indent="0" lvl="0" marL="0" rtl="0" algn="l">
              <a:lnSpc>
                <a:spcPct val="150000"/>
              </a:lnSpc>
              <a:spcBef>
                <a:spcPts val="0"/>
              </a:spcBef>
              <a:spcAft>
                <a:spcPts val="0"/>
              </a:spcAft>
              <a:buSzPts val="2100"/>
              <a:buNone/>
            </a:pPr>
            <a:r>
              <a:rPr lang="en-US" sz="2900"/>
              <a:t>We are a </a:t>
            </a:r>
            <a:r>
              <a:rPr lang="en-US" sz="2900" u="sng"/>
              <a:t>community of advocates</a:t>
            </a:r>
            <a:r>
              <a:rPr lang="en-US" sz="2900"/>
              <a:t> working with </a:t>
            </a:r>
            <a:r>
              <a:rPr lang="en-US" sz="2900" u="sng"/>
              <a:t>researchers, educators, and anyone interested in open scholarship</a:t>
            </a:r>
            <a:r>
              <a:rPr lang="en-US" sz="2900"/>
              <a:t> to </a:t>
            </a:r>
            <a:r>
              <a:rPr lang="en-US" sz="2900" u="sng"/>
              <a:t>build a knowledge base</a:t>
            </a:r>
            <a:r>
              <a:rPr lang="en-US" sz="2900"/>
              <a:t> so that researchers and users can </a:t>
            </a:r>
            <a:r>
              <a:rPr lang="en-US" sz="2900" u="sng"/>
              <a:t>learn and apply open practices</a:t>
            </a:r>
            <a:r>
              <a:rPr lang="en-US" sz="2900"/>
              <a:t>.</a:t>
            </a:r>
            <a:endParaRPr sz="2900"/>
          </a:p>
          <a:p>
            <a:pPr indent="0" lvl="0" marL="0" rtl="0" algn="l">
              <a:lnSpc>
                <a:spcPct val="115000"/>
              </a:lnSpc>
              <a:spcBef>
                <a:spcPts val="2100"/>
              </a:spcBef>
              <a:spcAft>
                <a:spcPts val="2100"/>
              </a:spcAft>
              <a:buSzPts val="21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124c89b4562_2_83"/>
          <p:cNvSpPr txBox="1"/>
          <p:nvPr>
            <p:ph type="title"/>
          </p:nvPr>
        </p:nvSpPr>
        <p:spPr>
          <a:xfrm>
            <a:off x="972600" y="1758200"/>
            <a:ext cx="10448000" cy="7136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500"/>
              <a:buNone/>
            </a:pPr>
            <a:r>
              <a:rPr lang="en-US"/>
              <a:t>What is the Open Scholarship Knowledge Base?</a:t>
            </a:r>
            <a:endParaRPr/>
          </a:p>
        </p:txBody>
      </p:sp>
      <p:sp>
        <p:nvSpPr>
          <p:cNvPr id="495" name="Google Shape;495;g124c89b4562_2_83"/>
          <p:cNvSpPr txBox="1"/>
          <p:nvPr>
            <p:ph idx="1" type="body"/>
          </p:nvPr>
        </p:nvSpPr>
        <p:spPr>
          <a:xfrm>
            <a:off x="972600" y="2771833"/>
            <a:ext cx="10251600" cy="3014800"/>
          </a:xfrm>
          <a:prstGeom prst="rect">
            <a:avLst/>
          </a:prstGeom>
          <a:noFill/>
          <a:ln>
            <a:noFill/>
          </a:ln>
        </p:spPr>
        <p:txBody>
          <a:bodyPr anchorCtr="0" anchor="t" bIns="121900" lIns="121900" spcFirstLastPara="1" rIns="121900" wrap="square" tIns="121900">
            <a:noAutofit/>
          </a:bodyPr>
          <a:lstStyle/>
          <a:p>
            <a:pPr indent="-438150" lvl="0" marL="609600" rtl="0" algn="l">
              <a:lnSpc>
                <a:spcPct val="115000"/>
              </a:lnSpc>
              <a:spcBef>
                <a:spcPts val="0"/>
              </a:spcBef>
              <a:spcAft>
                <a:spcPts val="0"/>
              </a:spcAft>
              <a:buSzPts val="2100"/>
              <a:buChar char="●"/>
            </a:pPr>
            <a:r>
              <a:rPr lang="en-US"/>
              <a:t>Community</a:t>
            </a:r>
            <a:endParaRPr/>
          </a:p>
          <a:p>
            <a:pPr indent="-425450" lvl="1" marL="1219200" rtl="0" algn="l">
              <a:lnSpc>
                <a:spcPct val="115000"/>
              </a:lnSpc>
              <a:spcBef>
                <a:spcPts val="0"/>
              </a:spcBef>
              <a:spcAft>
                <a:spcPts val="0"/>
              </a:spcAft>
              <a:buSzPts val="1900"/>
              <a:buChar char="○"/>
            </a:pPr>
            <a:r>
              <a:rPr lang="en-US"/>
              <a:t>Diverse individuals and groups aligned by a shared goal to make learning and applying open research practices easier.</a:t>
            </a:r>
            <a:endParaRPr/>
          </a:p>
          <a:p>
            <a:pPr indent="-438150" lvl="0" marL="609600" rtl="0" algn="l">
              <a:lnSpc>
                <a:spcPct val="115000"/>
              </a:lnSpc>
              <a:spcBef>
                <a:spcPts val="0"/>
              </a:spcBef>
              <a:spcAft>
                <a:spcPts val="0"/>
              </a:spcAft>
              <a:buSzPts val="2100"/>
              <a:buChar char="●"/>
            </a:pPr>
            <a:r>
              <a:rPr lang="en-US"/>
              <a:t>Project</a:t>
            </a:r>
            <a:endParaRPr/>
          </a:p>
          <a:p>
            <a:pPr indent="-425450" lvl="1" marL="1219200" rtl="0" algn="l">
              <a:lnSpc>
                <a:spcPct val="115000"/>
              </a:lnSpc>
              <a:spcBef>
                <a:spcPts val="0"/>
              </a:spcBef>
              <a:spcAft>
                <a:spcPts val="0"/>
              </a:spcAft>
              <a:buSzPts val="1900"/>
              <a:buChar char="○"/>
            </a:pPr>
            <a:r>
              <a:rPr lang="en-US"/>
              <a:t>To curate and share knowledge about the what, why, and how of open scholarship. </a:t>
            </a:r>
            <a:endParaRPr/>
          </a:p>
          <a:p>
            <a:pPr indent="-438150" lvl="0" marL="609600" rtl="0" algn="l">
              <a:lnSpc>
                <a:spcPct val="115000"/>
              </a:lnSpc>
              <a:spcBef>
                <a:spcPts val="0"/>
              </a:spcBef>
              <a:spcAft>
                <a:spcPts val="0"/>
              </a:spcAft>
              <a:buSzPts val="2100"/>
              <a:buChar char="●"/>
            </a:pPr>
            <a:r>
              <a:rPr lang="en-US"/>
              <a:t>Platform</a:t>
            </a:r>
            <a:endParaRPr/>
          </a:p>
          <a:p>
            <a:pPr indent="-425450" lvl="1" marL="1219200" rtl="0" algn="l">
              <a:lnSpc>
                <a:spcPct val="115000"/>
              </a:lnSpc>
              <a:spcBef>
                <a:spcPts val="0"/>
              </a:spcBef>
              <a:spcAft>
                <a:spcPts val="0"/>
              </a:spcAft>
              <a:buSzPts val="1900"/>
              <a:buChar char="○"/>
            </a:pPr>
            <a:r>
              <a:rPr lang="en-US"/>
              <a:t>Building, curating, and maintaining a community-led hub of modular educational resources. </a:t>
            </a:r>
            <a:endParaRPr/>
          </a:p>
          <a:p>
            <a:pPr indent="0" lvl="0" marL="0" rtl="0" algn="l">
              <a:lnSpc>
                <a:spcPct val="115000"/>
              </a:lnSpc>
              <a:spcBef>
                <a:spcPts val="2100"/>
              </a:spcBef>
              <a:spcAft>
                <a:spcPts val="2100"/>
              </a:spcAft>
              <a:buSzPts val="21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124c89b4562_2_88"/>
          <p:cNvSpPr txBox="1"/>
          <p:nvPr>
            <p:ph type="title"/>
          </p:nvPr>
        </p:nvSpPr>
        <p:spPr>
          <a:xfrm>
            <a:off x="972600" y="1758200"/>
            <a:ext cx="10251600" cy="7136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500"/>
              <a:buNone/>
            </a:pPr>
            <a:r>
              <a:rPr lang="en-US"/>
              <a:t>Why did we build the OSKB?</a:t>
            </a:r>
            <a:endParaRPr/>
          </a:p>
        </p:txBody>
      </p:sp>
      <p:sp>
        <p:nvSpPr>
          <p:cNvPr id="501" name="Google Shape;501;g124c89b4562_2_88"/>
          <p:cNvSpPr txBox="1"/>
          <p:nvPr>
            <p:ph idx="1" type="body"/>
          </p:nvPr>
        </p:nvSpPr>
        <p:spPr>
          <a:xfrm>
            <a:off x="972600" y="2771833"/>
            <a:ext cx="10251600" cy="3014800"/>
          </a:xfrm>
          <a:prstGeom prst="rect">
            <a:avLst/>
          </a:prstGeom>
          <a:noFill/>
          <a:ln>
            <a:noFill/>
          </a:ln>
        </p:spPr>
        <p:txBody>
          <a:bodyPr anchorCtr="0" anchor="t" bIns="121900" lIns="121900" spcFirstLastPara="1" rIns="121900" wrap="square" tIns="121900">
            <a:noAutofit/>
          </a:bodyPr>
          <a:lstStyle/>
          <a:p>
            <a:pPr indent="-438150" lvl="0" marL="609600" rtl="0" algn="l">
              <a:lnSpc>
                <a:spcPct val="115000"/>
              </a:lnSpc>
              <a:spcBef>
                <a:spcPts val="0"/>
              </a:spcBef>
              <a:spcAft>
                <a:spcPts val="0"/>
              </a:spcAft>
              <a:buSzPts val="2100"/>
              <a:buChar char="●"/>
            </a:pPr>
            <a:r>
              <a:rPr lang="en-US"/>
              <a:t>Knowledge gaps</a:t>
            </a:r>
            <a:endParaRPr/>
          </a:p>
          <a:p>
            <a:pPr indent="-438150" lvl="0" marL="609600" rtl="0" algn="l">
              <a:lnSpc>
                <a:spcPct val="115000"/>
              </a:lnSpc>
              <a:spcBef>
                <a:spcPts val="0"/>
              </a:spcBef>
              <a:spcAft>
                <a:spcPts val="0"/>
              </a:spcAft>
              <a:buSzPts val="2100"/>
              <a:buChar char="●"/>
            </a:pPr>
            <a:r>
              <a:rPr lang="en-US"/>
              <a:t>Barriers to adoption</a:t>
            </a:r>
            <a:endParaRPr/>
          </a:p>
          <a:p>
            <a:pPr indent="-438150" lvl="0" marL="609600" rtl="0" algn="l">
              <a:lnSpc>
                <a:spcPct val="115000"/>
              </a:lnSpc>
              <a:spcBef>
                <a:spcPts val="0"/>
              </a:spcBef>
              <a:spcAft>
                <a:spcPts val="0"/>
              </a:spcAft>
              <a:buSzPts val="2100"/>
              <a:buChar char="●"/>
            </a:pPr>
            <a:r>
              <a:rPr lang="en-US"/>
              <a:t>Discoverability of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124c89b4562_2_93"/>
          <p:cNvSpPr txBox="1"/>
          <p:nvPr>
            <p:ph type="title"/>
          </p:nvPr>
        </p:nvSpPr>
        <p:spPr>
          <a:xfrm>
            <a:off x="972600" y="1758200"/>
            <a:ext cx="10251600" cy="7136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chemeClr val="dk2"/>
              </a:buClr>
              <a:buSzPts val="3500"/>
              <a:buNone/>
            </a:pPr>
            <a:r>
              <a:t/>
            </a:r>
            <a:endParaRPr/>
          </a:p>
        </p:txBody>
      </p:sp>
      <p:sp>
        <p:nvSpPr>
          <p:cNvPr id="507" name="Google Shape;507;g124c89b4562_2_93"/>
          <p:cNvSpPr txBox="1"/>
          <p:nvPr>
            <p:ph idx="1" type="body"/>
          </p:nvPr>
        </p:nvSpPr>
        <p:spPr>
          <a:xfrm>
            <a:off x="972600" y="2771833"/>
            <a:ext cx="10251600" cy="3014800"/>
          </a:xfrm>
          <a:prstGeom prst="rect">
            <a:avLst/>
          </a:prstGeom>
          <a:noFill/>
          <a:ln>
            <a:noFill/>
          </a:ln>
        </p:spPr>
        <p:txBody>
          <a:bodyPr anchorCtr="0" anchor="t" bIns="121900" lIns="121900" spcFirstLastPara="1" rIns="121900" wrap="square" tIns="121900">
            <a:noAutofit/>
          </a:bodyPr>
          <a:lstStyle/>
          <a:p>
            <a:pPr indent="-304800" lvl="0" marL="609600" rtl="0" algn="l">
              <a:lnSpc>
                <a:spcPct val="115000"/>
              </a:lnSpc>
              <a:spcBef>
                <a:spcPts val="0"/>
              </a:spcBef>
              <a:spcAft>
                <a:spcPts val="0"/>
              </a:spcAft>
              <a:buSzPts val="2100"/>
              <a:buNone/>
            </a:pPr>
            <a:r>
              <a:t/>
            </a:r>
            <a:endParaRPr/>
          </a:p>
        </p:txBody>
      </p:sp>
      <p:pic>
        <p:nvPicPr>
          <p:cNvPr id="508" name="Google Shape;508;g124c89b4562_2_93"/>
          <p:cNvPicPr preferRelativeResize="0"/>
          <p:nvPr/>
        </p:nvPicPr>
        <p:blipFill rotWithShape="1">
          <a:blip r:embed="rId3">
            <a:alphaModFix/>
          </a:blip>
          <a:srcRect b="0" l="0" r="0" t="0"/>
          <a:stretch/>
        </p:blipFill>
        <p:spPr>
          <a:xfrm>
            <a:off x="950304" y="0"/>
            <a:ext cx="10291391" cy="6858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124c89b4562_2_99"/>
          <p:cNvSpPr txBox="1"/>
          <p:nvPr>
            <p:ph type="title"/>
          </p:nvPr>
        </p:nvSpPr>
        <p:spPr>
          <a:xfrm>
            <a:off x="972600" y="1758200"/>
            <a:ext cx="10251600" cy="7136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chemeClr val="dk2"/>
              </a:buClr>
              <a:buSzPts val="3500"/>
              <a:buNone/>
            </a:pPr>
            <a:r>
              <a:t/>
            </a:r>
            <a:endParaRPr/>
          </a:p>
        </p:txBody>
      </p:sp>
      <p:sp>
        <p:nvSpPr>
          <p:cNvPr id="514" name="Google Shape;514;g124c89b4562_2_99"/>
          <p:cNvSpPr txBox="1"/>
          <p:nvPr>
            <p:ph idx="1" type="body"/>
          </p:nvPr>
        </p:nvSpPr>
        <p:spPr>
          <a:xfrm>
            <a:off x="972600" y="2771833"/>
            <a:ext cx="10251600" cy="3014800"/>
          </a:xfrm>
          <a:prstGeom prst="rect">
            <a:avLst/>
          </a:prstGeom>
          <a:noFill/>
          <a:ln>
            <a:noFill/>
          </a:ln>
        </p:spPr>
        <p:txBody>
          <a:bodyPr anchorCtr="0" anchor="t" bIns="121900" lIns="121900" spcFirstLastPara="1" rIns="121900" wrap="square" tIns="121900">
            <a:noAutofit/>
          </a:bodyPr>
          <a:lstStyle/>
          <a:p>
            <a:pPr indent="-304800" lvl="0" marL="609600" rtl="0" algn="l">
              <a:lnSpc>
                <a:spcPct val="115000"/>
              </a:lnSpc>
              <a:spcBef>
                <a:spcPts val="0"/>
              </a:spcBef>
              <a:spcAft>
                <a:spcPts val="0"/>
              </a:spcAft>
              <a:buSzPts val="2100"/>
              <a:buNone/>
            </a:pPr>
            <a:r>
              <a:t/>
            </a:r>
            <a:endParaRPr/>
          </a:p>
        </p:txBody>
      </p:sp>
      <p:pic>
        <p:nvPicPr>
          <p:cNvPr id="515" name="Google Shape;515;g124c89b4562_2_99"/>
          <p:cNvPicPr preferRelativeResize="0"/>
          <p:nvPr/>
        </p:nvPicPr>
        <p:blipFill rotWithShape="1">
          <a:blip r:embed="rId3">
            <a:alphaModFix/>
          </a:blip>
          <a:srcRect b="0" l="0" r="0" t="0"/>
          <a:stretch/>
        </p:blipFill>
        <p:spPr>
          <a:xfrm>
            <a:off x="338159" y="0"/>
            <a:ext cx="11515683" cy="6858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124c89b4562_2_105"/>
          <p:cNvSpPr txBox="1"/>
          <p:nvPr>
            <p:ph type="title"/>
          </p:nvPr>
        </p:nvSpPr>
        <p:spPr>
          <a:xfrm>
            <a:off x="972600" y="1758200"/>
            <a:ext cx="10251600" cy="7136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chemeClr val="dk2"/>
              </a:buClr>
              <a:buSzPts val="3500"/>
              <a:buNone/>
            </a:pPr>
            <a:r>
              <a:t/>
            </a:r>
            <a:endParaRPr/>
          </a:p>
        </p:txBody>
      </p:sp>
      <p:sp>
        <p:nvSpPr>
          <p:cNvPr id="521" name="Google Shape;521;g124c89b4562_2_105"/>
          <p:cNvSpPr txBox="1"/>
          <p:nvPr>
            <p:ph idx="1" type="body"/>
          </p:nvPr>
        </p:nvSpPr>
        <p:spPr>
          <a:xfrm>
            <a:off x="972600" y="2771833"/>
            <a:ext cx="10251600" cy="3014800"/>
          </a:xfrm>
          <a:prstGeom prst="rect">
            <a:avLst/>
          </a:prstGeom>
          <a:noFill/>
          <a:ln>
            <a:noFill/>
          </a:ln>
        </p:spPr>
        <p:txBody>
          <a:bodyPr anchorCtr="0" anchor="t" bIns="121900" lIns="121900" spcFirstLastPara="1" rIns="121900" wrap="square" tIns="121900">
            <a:noAutofit/>
          </a:bodyPr>
          <a:lstStyle/>
          <a:p>
            <a:pPr indent="-304800" lvl="0" marL="609600" rtl="0" algn="l">
              <a:lnSpc>
                <a:spcPct val="115000"/>
              </a:lnSpc>
              <a:spcBef>
                <a:spcPts val="0"/>
              </a:spcBef>
              <a:spcAft>
                <a:spcPts val="0"/>
              </a:spcAft>
              <a:buSzPts val="2100"/>
              <a:buNone/>
            </a:pPr>
            <a:r>
              <a:t/>
            </a:r>
            <a:endParaRPr/>
          </a:p>
        </p:txBody>
      </p:sp>
      <p:pic>
        <p:nvPicPr>
          <p:cNvPr id="522" name="Google Shape;522;g124c89b4562_2_105"/>
          <p:cNvPicPr preferRelativeResize="0"/>
          <p:nvPr/>
        </p:nvPicPr>
        <p:blipFill rotWithShape="1">
          <a:blip r:embed="rId3">
            <a:alphaModFix/>
          </a:blip>
          <a:srcRect b="0" l="0" r="0" t="0"/>
          <a:stretch/>
        </p:blipFill>
        <p:spPr>
          <a:xfrm>
            <a:off x="551045" y="0"/>
            <a:ext cx="11089909" cy="6858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124c89b4562_2_111"/>
          <p:cNvSpPr txBox="1"/>
          <p:nvPr>
            <p:ph type="title"/>
          </p:nvPr>
        </p:nvSpPr>
        <p:spPr>
          <a:xfrm>
            <a:off x="972600" y="1758200"/>
            <a:ext cx="10251600" cy="7136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chemeClr val="dk2"/>
              </a:buClr>
              <a:buSzPts val="3500"/>
              <a:buNone/>
            </a:pPr>
            <a:r>
              <a:t/>
            </a:r>
            <a:endParaRPr/>
          </a:p>
        </p:txBody>
      </p:sp>
      <p:sp>
        <p:nvSpPr>
          <p:cNvPr id="528" name="Google Shape;528;g124c89b4562_2_111"/>
          <p:cNvSpPr txBox="1"/>
          <p:nvPr>
            <p:ph idx="1" type="body"/>
          </p:nvPr>
        </p:nvSpPr>
        <p:spPr>
          <a:xfrm>
            <a:off x="972600" y="2771833"/>
            <a:ext cx="10251600" cy="3014800"/>
          </a:xfrm>
          <a:prstGeom prst="rect">
            <a:avLst/>
          </a:prstGeom>
          <a:noFill/>
          <a:ln>
            <a:noFill/>
          </a:ln>
        </p:spPr>
        <p:txBody>
          <a:bodyPr anchorCtr="0" anchor="t" bIns="121900" lIns="121900" spcFirstLastPara="1" rIns="121900" wrap="square" tIns="121900">
            <a:noAutofit/>
          </a:bodyPr>
          <a:lstStyle/>
          <a:p>
            <a:pPr indent="-304800" lvl="0" marL="609600" rtl="0" algn="l">
              <a:lnSpc>
                <a:spcPct val="115000"/>
              </a:lnSpc>
              <a:spcBef>
                <a:spcPts val="0"/>
              </a:spcBef>
              <a:spcAft>
                <a:spcPts val="0"/>
              </a:spcAft>
              <a:buSzPts val="2100"/>
              <a:buNone/>
            </a:pPr>
            <a:r>
              <a:t/>
            </a:r>
            <a:endParaRPr/>
          </a:p>
        </p:txBody>
      </p:sp>
      <p:pic>
        <p:nvPicPr>
          <p:cNvPr id="529" name="Google Shape;529;g124c89b4562_2_111"/>
          <p:cNvPicPr preferRelativeResize="0"/>
          <p:nvPr/>
        </p:nvPicPr>
        <p:blipFill rotWithShape="1">
          <a:blip r:embed="rId3">
            <a:alphaModFix/>
          </a:blip>
          <a:srcRect b="0" l="0" r="0" t="0"/>
          <a:stretch/>
        </p:blipFill>
        <p:spPr>
          <a:xfrm>
            <a:off x="476380" y="0"/>
            <a:ext cx="11239240" cy="6858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124c89b4562_2_117"/>
          <p:cNvSpPr txBox="1"/>
          <p:nvPr>
            <p:ph type="title"/>
          </p:nvPr>
        </p:nvSpPr>
        <p:spPr>
          <a:xfrm>
            <a:off x="972600" y="1758200"/>
            <a:ext cx="10251600" cy="7136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chemeClr val="dk2"/>
              </a:buClr>
              <a:buSzPts val="3500"/>
              <a:buNone/>
            </a:pPr>
            <a:r>
              <a:rPr lang="en-US"/>
              <a:t>Diversity and Inclusion in the OSKB</a:t>
            </a:r>
            <a:endParaRPr/>
          </a:p>
        </p:txBody>
      </p:sp>
      <p:sp>
        <p:nvSpPr>
          <p:cNvPr id="535" name="Google Shape;535;g124c89b4562_2_117"/>
          <p:cNvSpPr txBox="1"/>
          <p:nvPr>
            <p:ph idx="1" type="body"/>
          </p:nvPr>
        </p:nvSpPr>
        <p:spPr>
          <a:xfrm>
            <a:off x="972600" y="2771833"/>
            <a:ext cx="10251600" cy="3014800"/>
          </a:xfrm>
          <a:prstGeom prst="rect">
            <a:avLst/>
          </a:prstGeom>
          <a:noFill/>
          <a:ln>
            <a:noFill/>
          </a:ln>
        </p:spPr>
        <p:txBody>
          <a:bodyPr anchorCtr="0" anchor="t" bIns="121900" lIns="121900" spcFirstLastPara="1" rIns="121900" wrap="square" tIns="121900">
            <a:noAutofit/>
          </a:bodyPr>
          <a:lstStyle/>
          <a:p>
            <a:pPr indent="-438150" lvl="0" marL="609600" rtl="0" algn="l">
              <a:lnSpc>
                <a:spcPct val="115000"/>
              </a:lnSpc>
              <a:spcBef>
                <a:spcPts val="0"/>
              </a:spcBef>
              <a:spcAft>
                <a:spcPts val="0"/>
              </a:spcAft>
              <a:buSzPts val="2100"/>
              <a:buChar char="●"/>
            </a:pPr>
            <a:r>
              <a:rPr lang="en-US"/>
              <a:t>Resources primarily from WEIRD communities</a:t>
            </a:r>
            <a:endParaRPr/>
          </a:p>
          <a:p>
            <a:pPr indent="-438150" lvl="0" marL="609600" rtl="0" algn="l">
              <a:lnSpc>
                <a:spcPct val="115000"/>
              </a:lnSpc>
              <a:spcBef>
                <a:spcPts val="0"/>
              </a:spcBef>
              <a:spcAft>
                <a:spcPts val="0"/>
              </a:spcAft>
              <a:buSzPts val="2100"/>
              <a:buChar char="●"/>
            </a:pPr>
            <a:r>
              <a:rPr lang="en-US"/>
              <a:t>Resources are in English </a:t>
            </a:r>
            <a:endParaRPr/>
          </a:p>
          <a:p>
            <a:pPr indent="-438150" lvl="0" marL="609600" rtl="0" algn="l">
              <a:lnSpc>
                <a:spcPct val="115000"/>
              </a:lnSpc>
              <a:spcBef>
                <a:spcPts val="0"/>
              </a:spcBef>
              <a:spcAft>
                <a:spcPts val="0"/>
              </a:spcAft>
              <a:buSzPts val="2100"/>
              <a:buChar char="●"/>
            </a:pPr>
            <a:r>
              <a:rPr lang="en-US"/>
              <a:t>Resources are generally psychology-focused</a:t>
            </a:r>
            <a:endParaRPr/>
          </a:p>
          <a:p>
            <a:pPr indent="-438150" lvl="0" marL="609600" rtl="0" algn="l">
              <a:lnSpc>
                <a:spcPct val="115000"/>
              </a:lnSpc>
              <a:spcBef>
                <a:spcPts val="0"/>
              </a:spcBef>
              <a:spcAft>
                <a:spcPts val="0"/>
              </a:spcAft>
              <a:buSzPts val="2100"/>
              <a:buChar char="●"/>
            </a:pPr>
            <a:r>
              <a:rPr lang="en-US"/>
              <a:t>Diversify users to help diversify materials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g124c89b4562_2_122"/>
          <p:cNvSpPr txBox="1"/>
          <p:nvPr>
            <p:ph type="title"/>
          </p:nvPr>
        </p:nvSpPr>
        <p:spPr>
          <a:xfrm>
            <a:off x="972600" y="1758200"/>
            <a:ext cx="10251600" cy="7136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500"/>
              <a:buNone/>
            </a:pPr>
            <a:r>
              <a:rPr lang="en-US"/>
              <a:t>Contribute to and improve the OSKB</a:t>
            </a:r>
            <a:endParaRPr/>
          </a:p>
        </p:txBody>
      </p:sp>
      <p:sp>
        <p:nvSpPr>
          <p:cNvPr id="541" name="Google Shape;541;g124c89b4562_2_122"/>
          <p:cNvSpPr txBox="1"/>
          <p:nvPr>
            <p:ph idx="1" type="body"/>
          </p:nvPr>
        </p:nvSpPr>
        <p:spPr>
          <a:xfrm>
            <a:off x="972600" y="2471800"/>
            <a:ext cx="10251600" cy="3014800"/>
          </a:xfrm>
          <a:prstGeom prst="rect">
            <a:avLst/>
          </a:prstGeom>
          <a:noFill/>
          <a:ln>
            <a:noFill/>
          </a:ln>
        </p:spPr>
        <p:txBody>
          <a:bodyPr anchorCtr="0" anchor="t" bIns="121900" lIns="121900" spcFirstLastPara="1" rIns="121900" wrap="square" tIns="121900">
            <a:noAutofit/>
          </a:bodyPr>
          <a:lstStyle/>
          <a:p>
            <a:pPr indent="-438150" lvl="0" marL="609600" rtl="0" algn="l">
              <a:lnSpc>
                <a:spcPct val="115000"/>
              </a:lnSpc>
              <a:spcBef>
                <a:spcPts val="0"/>
              </a:spcBef>
              <a:spcAft>
                <a:spcPts val="0"/>
              </a:spcAft>
              <a:buSzPts val="2100"/>
              <a:buChar char="●"/>
            </a:pPr>
            <a:r>
              <a:rPr lang="en-US"/>
              <a:t>Add a resource</a:t>
            </a:r>
            <a:endParaRPr/>
          </a:p>
          <a:p>
            <a:pPr indent="-438150" lvl="0" marL="609600" rtl="0" algn="l">
              <a:lnSpc>
                <a:spcPct val="115000"/>
              </a:lnSpc>
              <a:spcBef>
                <a:spcPts val="0"/>
              </a:spcBef>
              <a:spcAft>
                <a:spcPts val="0"/>
              </a:spcAft>
              <a:buSzPts val="2100"/>
              <a:buChar char="●"/>
            </a:pPr>
            <a:r>
              <a:rPr lang="en-US"/>
              <a:t>Review and improve a resource</a:t>
            </a:r>
            <a:endParaRPr/>
          </a:p>
          <a:p>
            <a:pPr indent="-438150" lvl="0" marL="609600" rtl="0" algn="l">
              <a:lnSpc>
                <a:spcPct val="115000"/>
              </a:lnSpc>
              <a:spcBef>
                <a:spcPts val="0"/>
              </a:spcBef>
              <a:spcAft>
                <a:spcPts val="0"/>
              </a:spcAft>
              <a:buSzPts val="2100"/>
              <a:buChar char="●"/>
            </a:pPr>
            <a:r>
              <a:rPr lang="en-US"/>
              <a:t>Test and improve our prototype</a:t>
            </a:r>
            <a:endParaRPr/>
          </a:p>
          <a:p>
            <a:pPr indent="-438150" lvl="0" marL="609600" rtl="0" algn="l">
              <a:lnSpc>
                <a:spcPct val="115000"/>
              </a:lnSpc>
              <a:spcBef>
                <a:spcPts val="0"/>
              </a:spcBef>
              <a:spcAft>
                <a:spcPts val="0"/>
              </a:spcAft>
              <a:buSzPts val="2100"/>
              <a:buChar char="●"/>
            </a:pPr>
            <a:r>
              <a:rPr lang="en-US"/>
              <a:t>Fill a knowledge gap by authoring a resource</a:t>
            </a:r>
            <a:endParaRPr/>
          </a:p>
          <a:p>
            <a:pPr indent="-438150" lvl="0" marL="609600" rtl="0" algn="l">
              <a:lnSpc>
                <a:spcPct val="115000"/>
              </a:lnSpc>
              <a:spcBef>
                <a:spcPts val="0"/>
              </a:spcBef>
              <a:spcAft>
                <a:spcPts val="0"/>
              </a:spcAft>
              <a:buSzPts val="2100"/>
              <a:buChar char="●"/>
            </a:pPr>
            <a:r>
              <a:rPr lang="en-US">
                <a:solidFill>
                  <a:srgbClr val="434343"/>
                </a:solidFill>
              </a:rPr>
              <a:t>Join the community:</a:t>
            </a:r>
            <a:r>
              <a:rPr lang="en-US">
                <a:solidFill>
                  <a:srgbClr val="000000"/>
                </a:solidFill>
              </a:rPr>
              <a:t> </a:t>
            </a:r>
            <a:endParaRPr>
              <a:solidFill>
                <a:srgbClr val="000000"/>
              </a:solidFill>
            </a:endParaRPr>
          </a:p>
          <a:p>
            <a:pPr indent="-425450" lvl="1" marL="1219200" rtl="0" algn="l">
              <a:lnSpc>
                <a:spcPct val="115000"/>
              </a:lnSpc>
              <a:spcBef>
                <a:spcPts val="0"/>
              </a:spcBef>
              <a:spcAft>
                <a:spcPts val="0"/>
              </a:spcAft>
              <a:buSzPts val="1900"/>
              <a:buChar char="○"/>
            </a:pPr>
            <a:r>
              <a:rPr lang="en-US" u="sng">
                <a:solidFill>
                  <a:schemeClr val="hlink"/>
                </a:solidFill>
                <a:hlinkClick r:id="rId3"/>
              </a:rPr>
              <a:t>Sign up and come to our community call!</a:t>
            </a:r>
            <a:endParaRPr/>
          </a:p>
          <a:p>
            <a:pPr indent="-425450" lvl="1" marL="1219200" rtl="0" algn="l">
              <a:lnSpc>
                <a:spcPct val="115000"/>
              </a:lnSpc>
              <a:spcBef>
                <a:spcPts val="0"/>
              </a:spcBef>
              <a:spcAft>
                <a:spcPts val="0"/>
              </a:spcAft>
              <a:buSzPts val="1900"/>
              <a:buChar char="○"/>
            </a:pPr>
            <a:r>
              <a:rPr lang="en-US"/>
              <a:t>Monthly meetings to improve and expand the OSKB</a:t>
            </a:r>
            <a:endParaRPr/>
          </a:p>
          <a:p>
            <a:pPr indent="-438150" lvl="0" marL="609600" rtl="0" algn="l">
              <a:lnSpc>
                <a:spcPct val="115000"/>
              </a:lnSpc>
              <a:spcBef>
                <a:spcPts val="0"/>
              </a:spcBef>
              <a:spcAft>
                <a:spcPts val="0"/>
              </a:spcAft>
              <a:buSzPts val="2100"/>
              <a:buChar char="●"/>
            </a:pPr>
            <a:r>
              <a:rPr lang="en-US"/>
              <a:t>No experience necessary!</a:t>
            </a:r>
            <a:endParaRPr/>
          </a:p>
          <a:p>
            <a:pPr indent="609600" lvl="0" marL="0" rtl="0" algn="l">
              <a:lnSpc>
                <a:spcPct val="115000"/>
              </a:lnSpc>
              <a:spcBef>
                <a:spcPts val="2100"/>
              </a:spcBef>
              <a:spcAft>
                <a:spcPts val="0"/>
              </a:spcAft>
              <a:buSzPts val="2100"/>
              <a:buNone/>
            </a:pPr>
            <a:r>
              <a:t/>
            </a:r>
            <a:endParaRPr>
              <a:solidFill>
                <a:srgbClr val="000000"/>
              </a:solidFill>
            </a:endParaRPr>
          </a:p>
          <a:p>
            <a:pPr indent="609600" lvl="0" marL="0" rtl="0" algn="l">
              <a:lnSpc>
                <a:spcPct val="115000"/>
              </a:lnSpc>
              <a:spcBef>
                <a:spcPts val="0"/>
              </a:spcBef>
              <a:spcAft>
                <a:spcPts val="0"/>
              </a:spcAft>
              <a:buSzPts val="2100"/>
              <a:buNone/>
            </a:pPr>
            <a:r>
              <a:t/>
            </a:r>
            <a:endParaRPr>
              <a:solidFill>
                <a:srgbClr val="000000"/>
              </a:solidFill>
            </a:endParaRPr>
          </a:p>
          <a:p>
            <a:pPr indent="0" lvl="0" marL="0" rtl="0" algn="l">
              <a:lnSpc>
                <a:spcPct val="115000"/>
              </a:lnSpc>
              <a:spcBef>
                <a:spcPts val="0"/>
              </a:spcBef>
              <a:spcAft>
                <a:spcPts val="0"/>
              </a:spcAft>
              <a:buSzPts val="2100"/>
              <a:buNone/>
            </a:pPr>
            <a:r>
              <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Four Pillars of Open Science</a:t>
            </a:r>
            <a:endParaRPr/>
          </a:p>
        </p:txBody>
      </p:sp>
      <p:pic>
        <p:nvPicPr>
          <p:cNvPr id="243" name="Google Shape;243;p4"/>
          <p:cNvPicPr preferRelativeResize="0"/>
          <p:nvPr/>
        </p:nvPicPr>
        <p:blipFill rotWithShape="1">
          <a:blip r:embed="rId3">
            <a:alphaModFix/>
          </a:blip>
          <a:srcRect b="0" l="0" r="0" t="0"/>
          <a:stretch/>
        </p:blipFill>
        <p:spPr>
          <a:xfrm>
            <a:off x="2698750" y="1933575"/>
            <a:ext cx="6794500" cy="45593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g124c89b4562_7_15"/>
          <p:cNvSpPr txBox="1"/>
          <p:nvPr>
            <p:ph type="ctrTitle"/>
          </p:nvPr>
        </p:nvSpPr>
        <p:spPr>
          <a:xfrm>
            <a:off x="365761" y="1122363"/>
            <a:ext cx="11504814"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US"/>
              <a:t>Keeping Inclusion, Diversity, Equity, and Access in the Forefront of the Open Science/Scholarship Movement</a:t>
            </a:r>
            <a:endParaRPr/>
          </a:p>
        </p:txBody>
      </p:sp>
      <p:sp>
        <p:nvSpPr>
          <p:cNvPr id="547" name="Google Shape;547;g124c89b4562_7_1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Crystal N. Steltenpohl</a:t>
            </a:r>
            <a:endParaRPr/>
          </a:p>
          <a:p>
            <a:pPr indent="0" lvl="0" marL="0" rtl="0" algn="ctr">
              <a:lnSpc>
                <a:spcPct val="90000"/>
              </a:lnSpc>
              <a:spcBef>
                <a:spcPts val="1000"/>
              </a:spcBef>
              <a:spcAft>
                <a:spcPts val="0"/>
              </a:spcAft>
              <a:buClr>
                <a:schemeClr val="dk1"/>
              </a:buClr>
              <a:buSzPts val="2400"/>
              <a:buNone/>
            </a:pPr>
            <a:r>
              <a:rPr lang="en-US"/>
              <a:t>Dartmouth Center for Program Design and Evaluation</a:t>
            </a:r>
            <a:endParaRPr/>
          </a:p>
          <a:p>
            <a:pPr indent="0" lvl="0" marL="0" rtl="0" algn="ctr">
              <a:lnSpc>
                <a:spcPct val="90000"/>
              </a:lnSpc>
              <a:spcBef>
                <a:spcPts val="1000"/>
              </a:spcBef>
              <a:spcAft>
                <a:spcPts val="0"/>
              </a:spcAft>
              <a:buClr>
                <a:schemeClr val="dk1"/>
              </a:buClr>
              <a:buSzPts val="2400"/>
              <a:buNone/>
            </a:pPr>
            <a:r>
              <a:rPr lang="en-US"/>
              <a:t>@CrystalNSYoung</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124c89b4562_7_21"/>
          <p:cNvSpPr txBox="1"/>
          <p:nvPr>
            <p:ph type="title"/>
          </p:nvPr>
        </p:nvSpPr>
        <p:spPr>
          <a:xfrm>
            <a:off x="4144963" y="9127"/>
            <a:ext cx="8047037" cy="181649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Current Focal Points of Open Science Movement</a:t>
            </a:r>
            <a:endParaRPr/>
          </a:p>
        </p:txBody>
      </p:sp>
      <p:sp>
        <p:nvSpPr>
          <p:cNvPr id="553" name="Google Shape;553;g124c89b4562_7_21"/>
          <p:cNvSpPr txBox="1"/>
          <p:nvPr>
            <p:ph idx="1" type="body"/>
          </p:nvPr>
        </p:nvSpPr>
        <p:spPr>
          <a:xfrm>
            <a:off x="4144963" y="1825624"/>
            <a:ext cx="8047037" cy="503237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Collaboration, particularly through technology</a:t>
            </a:r>
            <a:endParaRPr/>
          </a:p>
          <a:p>
            <a:pPr indent="0" lvl="0" marL="0" rtl="0" algn="l">
              <a:lnSpc>
                <a:spcPct val="90000"/>
              </a:lnSpc>
              <a:spcBef>
                <a:spcPts val="1000"/>
              </a:spcBef>
              <a:spcAft>
                <a:spcPts val="0"/>
              </a:spcAft>
              <a:buClr>
                <a:schemeClr val="dk1"/>
              </a:buClr>
              <a:buSzPts val="2800"/>
              <a:buNone/>
            </a:pPr>
            <a:r>
              <a:rPr lang="en-US"/>
              <a:t>Sharing materials, data, and code</a:t>
            </a:r>
            <a:endParaRPr/>
          </a:p>
          <a:p>
            <a:pPr indent="0" lvl="0" marL="0" rtl="0" algn="l">
              <a:lnSpc>
                <a:spcPct val="90000"/>
              </a:lnSpc>
              <a:spcBef>
                <a:spcPts val="1000"/>
              </a:spcBef>
              <a:spcAft>
                <a:spcPts val="0"/>
              </a:spcAft>
              <a:buClr>
                <a:schemeClr val="dk1"/>
              </a:buClr>
              <a:buSzPts val="2800"/>
              <a:buNone/>
            </a:pPr>
            <a:r>
              <a:rPr lang="en-US"/>
              <a:t>Making the research process and products more findable</a:t>
            </a:r>
            <a:endParaRPr/>
          </a:p>
          <a:p>
            <a:pPr indent="0" lvl="0" marL="0" rtl="0" algn="l">
              <a:lnSpc>
                <a:spcPct val="90000"/>
              </a:lnSpc>
              <a:spcBef>
                <a:spcPts val="1000"/>
              </a:spcBef>
              <a:spcAft>
                <a:spcPts val="0"/>
              </a:spcAft>
              <a:buClr>
                <a:schemeClr val="dk1"/>
              </a:buClr>
              <a:buSzPts val="2800"/>
              <a:buNone/>
            </a:pPr>
            <a:r>
              <a:rPr lang="en-US"/>
              <a:t>Changing incentive structures</a:t>
            </a:r>
            <a:endParaRPr/>
          </a:p>
          <a:p>
            <a:pPr indent="0" lvl="0" marL="0" rtl="0" algn="l">
              <a:lnSpc>
                <a:spcPct val="90000"/>
              </a:lnSpc>
              <a:spcBef>
                <a:spcPts val="1000"/>
              </a:spcBef>
              <a:spcAft>
                <a:spcPts val="0"/>
              </a:spcAft>
              <a:buClr>
                <a:schemeClr val="dk1"/>
              </a:buClr>
              <a:buSzPts val="2800"/>
              <a:buNone/>
            </a:pPr>
            <a:r>
              <a:rPr lang="en-US"/>
              <a:t>Reaching non-academic audiences</a:t>
            </a:r>
            <a:endParaRPr/>
          </a:p>
          <a:p>
            <a:pPr indent="0" lvl="0" marL="0" rtl="0" algn="l">
              <a:lnSpc>
                <a:spcPct val="90000"/>
              </a:lnSpc>
              <a:spcBef>
                <a:spcPts val="1000"/>
              </a:spcBef>
              <a:spcAft>
                <a:spcPts val="0"/>
              </a:spcAft>
              <a:buClr>
                <a:schemeClr val="dk1"/>
              </a:buClr>
              <a:buSzPts val="2800"/>
              <a:buNone/>
            </a:pPr>
            <a:r>
              <a:rPr lang="en-US"/>
              <a:t>Replication</a:t>
            </a:r>
            <a:endParaRPr/>
          </a:p>
          <a:p>
            <a:pPr indent="0" lvl="0" marL="0" rtl="0" algn="l">
              <a:lnSpc>
                <a:spcPct val="90000"/>
              </a:lnSpc>
              <a:spcBef>
                <a:spcPts val="1000"/>
              </a:spcBef>
              <a:spcAft>
                <a:spcPts val="0"/>
              </a:spcAft>
              <a:buClr>
                <a:schemeClr val="dk1"/>
              </a:buClr>
              <a:buSzPts val="2800"/>
              <a:buNone/>
            </a:pPr>
            <a:r>
              <a:rPr lang="en-US"/>
              <a:t>Reproducibility</a:t>
            </a:r>
            <a:endParaRPr/>
          </a:p>
        </p:txBody>
      </p:sp>
      <p:pic>
        <p:nvPicPr>
          <p:cNvPr descr="A group of colorful chess pieces&#10;&#10;Description automatically generated with low confidence" id="554" name="Google Shape;554;g124c89b4562_7_21"/>
          <p:cNvPicPr preferRelativeResize="0"/>
          <p:nvPr>
            <p:ph idx="2" type="pic"/>
          </p:nvPr>
        </p:nvPicPr>
        <p:blipFill rotWithShape="1">
          <a:blip r:embed="rId3">
            <a:alphaModFix/>
          </a:blip>
          <a:srcRect b="0" l="57225" r="2481" t="0"/>
          <a:stretch/>
        </p:blipFill>
        <p:spPr>
          <a:xfrm>
            <a:off x="0" y="0"/>
            <a:ext cx="4144963"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0" st="0"/>
                                            </p:txEl>
                                          </p:spTgt>
                                        </p:tgtEl>
                                        <p:attrNameLst>
                                          <p:attrName>style.visibility</p:attrName>
                                        </p:attrNameLst>
                                      </p:cBhvr>
                                      <p:to>
                                        <p:strVal val="visible"/>
                                      </p:to>
                                    </p:set>
                                    <p:animEffect filter="fade" transition="in">
                                      <p:cBhvr>
                                        <p:cTn dur="500"/>
                                        <p:tgtEl>
                                          <p:spTgt spid="5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1" st="1"/>
                                            </p:txEl>
                                          </p:spTgt>
                                        </p:tgtEl>
                                        <p:attrNameLst>
                                          <p:attrName>style.visibility</p:attrName>
                                        </p:attrNameLst>
                                      </p:cBhvr>
                                      <p:to>
                                        <p:strVal val="visible"/>
                                      </p:to>
                                    </p:set>
                                    <p:animEffect filter="fade" transition="in">
                                      <p:cBhvr>
                                        <p:cTn dur="500"/>
                                        <p:tgtEl>
                                          <p:spTgt spid="5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2" st="2"/>
                                            </p:txEl>
                                          </p:spTgt>
                                        </p:tgtEl>
                                        <p:attrNameLst>
                                          <p:attrName>style.visibility</p:attrName>
                                        </p:attrNameLst>
                                      </p:cBhvr>
                                      <p:to>
                                        <p:strVal val="visible"/>
                                      </p:to>
                                    </p:set>
                                    <p:animEffect filter="fade" transition="in">
                                      <p:cBhvr>
                                        <p:cTn dur="500"/>
                                        <p:tgtEl>
                                          <p:spTgt spid="5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3" st="3"/>
                                            </p:txEl>
                                          </p:spTgt>
                                        </p:tgtEl>
                                        <p:attrNameLst>
                                          <p:attrName>style.visibility</p:attrName>
                                        </p:attrNameLst>
                                      </p:cBhvr>
                                      <p:to>
                                        <p:strVal val="visible"/>
                                      </p:to>
                                    </p:set>
                                    <p:animEffect filter="fade" transition="in">
                                      <p:cBhvr>
                                        <p:cTn dur="500"/>
                                        <p:tgtEl>
                                          <p:spTgt spid="5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4" st="4"/>
                                            </p:txEl>
                                          </p:spTgt>
                                        </p:tgtEl>
                                        <p:attrNameLst>
                                          <p:attrName>style.visibility</p:attrName>
                                        </p:attrNameLst>
                                      </p:cBhvr>
                                      <p:to>
                                        <p:strVal val="visible"/>
                                      </p:to>
                                    </p:set>
                                    <p:animEffect filter="fade" transition="in">
                                      <p:cBhvr>
                                        <p:cTn dur="500"/>
                                        <p:tgtEl>
                                          <p:spTgt spid="55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5" st="5"/>
                                            </p:txEl>
                                          </p:spTgt>
                                        </p:tgtEl>
                                        <p:attrNameLst>
                                          <p:attrName>style.visibility</p:attrName>
                                        </p:attrNameLst>
                                      </p:cBhvr>
                                      <p:to>
                                        <p:strVal val="visible"/>
                                      </p:to>
                                    </p:set>
                                    <p:animEffect filter="fade" transition="in">
                                      <p:cBhvr>
                                        <p:cTn dur="500"/>
                                        <p:tgtEl>
                                          <p:spTgt spid="55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6" st="6"/>
                                            </p:txEl>
                                          </p:spTgt>
                                        </p:tgtEl>
                                        <p:attrNameLst>
                                          <p:attrName>style.visibility</p:attrName>
                                        </p:attrNameLst>
                                      </p:cBhvr>
                                      <p:to>
                                        <p:strVal val="visible"/>
                                      </p:to>
                                    </p:set>
                                    <p:animEffect filter="fade" transition="in">
                                      <p:cBhvr>
                                        <p:cTn dur="500"/>
                                        <p:tgtEl>
                                          <p:spTgt spid="55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g124c89b4562_7_27"/>
          <p:cNvSpPr txBox="1"/>
          <p:nvPr>
            <p:ph idx="1" type="body"/>
          </p:nvPr>
        </p:nvSpPr>
        <p:spPr>
          <a:xfrm>
            <a:off x="4144963" y="0"/>
            <a:ext cx="8047037" cy="6858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sz="2800"/>
              <a:t>“What I learned from my experience and observations, and from reading, was that </a:t>
            </a:r>
            <a:r>
              <a:rPr b="1" lang="en-US" sz="2800">
                <a:solidFill>
                  <a:srgbClr val="00B0F0"/>
                </a:solidFill>
              </a:rPr>
              <a:t>leaders rarely seriously and systematically list and think through the predictable problems</a:t>
            </a:r>
            <a:r>
              <a:rPr lang="en-US" sz="2800"/>
              <a:t>. Enamored as they are with visions of what the setting should and will be, and secure in the feeling (it is usually no more than that) that they will surmount whatever problems will arise, </a:t>
            </a:r>
            <a:r>
              <a:rPr b="1" lang="en-US" sz="2800">
                <a:solidFill>
                  <a:srgbClr val="00B0F0"/>
                </a:solidFill>
              </a:rPr>
              <a:t>they hardly pay attention to the predictable problems</a:t>
            </a:r>
            <a:r>
              <a:rPr lang="en-US" sz="2800"/>
              <a:t>. </a:t>
            </a:r>
            <a:endParaRPr/>
          </a:p>
          <a:p>
            <a:pPr indent="0" lvl="0" marL="0" rtl="0" algn="l">
              <a:lnSpc>
                <a:spcPct val="90000"/>
              </a:lnSpc>
              <a:spcBef>
                <a:spcPts val="1000"/>
              </a:spcBef>
              <a:spcAft>
                <a:spcPts val="0"/>
              </a:spcAft>
              <a:buClr>
                <a:schemeClr val="dk1"/>
              </a:buClr>
              <a:buSzPts val="2800"/>
              <a:buNone/>
            </a:pPr>
            <a:r>
              <a:rPr lang="en-US" sz="2800"/>
              <a:t>For them, the creation of the setting is not a very complicated cognitive planning-'what if' process, but rather a personal-motivational one in which </a:t>
            </a:r>
            <a:r>
              <a:rPr b="1" lang="en-US" sz="2800">
                <a:solidFill>
                  <a:srgbClr val="00B0F0"/>
                </a:solidFill>
              </a:rPr>
              <a:t>clarity of and adherence to ends are far more salient than means</a:t>
            </a:r>
            <a:r>
              <a:rPr lang="en-US" sz="2800"/>
              <a:t>.”</a:t>
            </a:r>
            <a:endParaRPr/>
          </a:p>
          <a:p>
            <a:pPr indent="0" lvl="0" marL="0" rtl="0" algn="r">
              <a:lnSpc>
                <a:spcPct val="90000"/>
              </a:lnSpc>
              <a:spcBef>
                <a:spcPts val="1000"/>
              </a:spcBef>
              <a:spcAft>
                <a:spcPts val="0"/>
              </a:spcAft>
              <a:buClr>
                <a:schemeClr val="dk1"/>
              </a:buClr>
              <a:buSzPts val="2800"/>
              <a:buNone/>
            </a:pPr>
            <a:r>
              <a:rPr lang="en-US"/>
              <a:t>Seymour Sarason</a:t>
            </a:r>
            <a:endParaRPr/>
          </a:p>
        </p:txBody>
      </p:sp>
      <p:pic>
        <p:nvPicPr>
          <p:cNvPr descr="Background pattern&#10;&#10;Description automatically generated" id="560" name="Google Shape;560;g124c89b4562_7_27"/>
          <p:cNvPicPr preferRelativeResize="0"/>
          <p:nvPr>
            <p:ph idx="2" type="pic"/>
          </p:nvPr>
        </p:nvPicPr>
        <p:blipFill rotWithShape="1">
          <a:blip r:embed="rId3">
            <a:alphaModFix/>
          </a:blip>
          <a:srcRect b="0" l="9707" r="9706" t="0"/>
          <a:stretch/>
        </p:blipFill>
        <p:spPr>
          <a:xfrm>
            <a:off x="0" y="0"/>
            <a:ext cx="4144963" cy="6858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124c89b4562_7_32"/>
          <p:cNvSpPr txBox="1"/>
          <p:nvPr>
            <p:ph type="title"/>
          </p:nvPr>
        </p:nvSpPr>
        <p:spPr>
          <a:xfrm>
            <a:off x="4144963" y="9127"/>
            <a:ext cx="8047037" cy="181649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Open to whom?</a:t>
            </a:r>
            <a:endParaRPr/>
          </a:p>
        </p:txBody>
      </p:sp>
      <p:sp>
        <p:nvSpPr>
          <p:cNvPr id="566" name="Google Shape;566;g124c89b4562_7_32"/>
          <p:cNvSpPr txBox="1"/>
          <p:nvPr>
            <p:ph idx="1" type="body"/>
          </p:nvPr>
        </p:nvSpPr>
        <p:spPr>
          <a:xfrm>
            <a:off x="4144963" y="1825624"/>
            <a:ext cx="8047037" cy="503237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What fields are we paying the most attention to?</a:t>
            </a:r>
            <a:endParaRPr/>
          </a:p>
          <a:p>
            <a:pPr indent="0" lvl="0" marL="0" rtl="0" algn="l">
              <a:lnSpc>
                <a:spcPct val="90000"/>
              </a:lnSpc>
              <a:spcBef>
                <a:spcPts val="1000"/>
              </a:spcBef>
              <a:spcAft>
                <a:spcPts val="0"/>
              </a:spcAft>
              <a:buClr>
                <a:schemeClr val="dk1"/>
              </a:buClr>
              <a:buSzPts val="2800"/>
              <a:buNone/>
            </a:pPr>
            <a:r>
              <a:rPr lang="en-US"/>
              <a:t>Whose work are we prioritizing?</a:t>
            </a:r>
            <a:endParaRPr/>
          </a:p>
          <a:p>
            <a:pPr indent="0" lvl="0" marL="0" rtl="0" algn="l">
              <a:lnSpc>
                <a:spcPct val="90000"/>
              </a:lnSpc>
              <a:spcBef>
                <a:spcPts val="1000"/>
              </a:spcBef>
              <a:spcAft>
                <a:spcPts val="0"/>
              </a:spcAft>
              <a:buClr>
                <a:schemeClr val="dk1"/>
              </a:buClr>
              <a:buSzPts val="2800"/>
              <a:buNone/>
            </a:pPr>
            <a:r>
              <a:rPr lang="en-US"/>
              <a:t>What methods/epistemologies do we value?</a:t>
            </a:r>
            <a:endParaRPr/>
          </a:p>
          <a:p>
            <a:pPr indent="0" lvl="0" marL="0" rtl="0" algn="l">
              <a:lnSpc>
                <a:spcPct val="90000"/>
              </a:lnSpc>
              <a:spcBef>
                <a:spcPts val="1000"/>
              </a:spcBef>
              <a:spcAft>
                <a:spcPts val="0"/>
              </a:spcAft>
              <a:buClr>
                <a:schemeClr val="dk1"/>
              </a:buClr>
              <a:buSzPts val="2800"/>
              <a:buNone/>
            </a:pPr>
            <a:r>
              <a:rPr lang="en-US"/>
              <a:t>Do the suggested reforms work for researchers in different countries?</a:t>
            </a:r>
            <a:endParaRPr/>
          </a:p>
          <a:p>
            <a:pPr indent="0" lvl="0" marL="0" rtl="0" algn="l">
              <a:lnSpc>
                <a:spcPct val="90000"/>
              </a:lnSpc>
              <a:spcBef>
                <a:spcPts val="1000"/>
              </a:spcBef>
              <a:spcAft>
                <a:spcPts val="0"/>
              </a:spcAft>
              <a:buClr>
                <a:schemeClr val="dk1"/>
              </a:buClr>
              <a:buSzPts val="2800"/>
              <a:buNone/>
            </a:pPr>
            <a:r>
              <a:rPr lang="en-US"/>
              <a:t>What risks or barriers are there for those who are earlier in their careers?</a:t>
            </a:r>
            <a:endParaRPr/>
          </a:p>
          <a:p>
            <a:pPr indent="0" lvl="0" marL="0" rtl="0" algn="l">
              <a:lnSpc>
                <a:spcPct val="90000"/>
              </a:lnSpc>
              <a:spcBef>
                <a:spcPts val="1000"/>
              </a:spcBef>
              <a:spcAft>
                <a:spcPts val="0"/>
              </a:spcAft>
              <a:buClr>
                <a:schemeClr val="dk1"/>
              </a:buClr>
              <a:buSzPts val="2800"/>
              <a:buNone/>
            </a:pPr>
            <a:r>
              <a:rPr lang="en-US"/>
              <a:t>What resources are unavailable for educators and researchers not at R1 institutions?</a:t>
            </a:r>
            <a:endParaRPr/>
          </a:p>
        </p:txBody>
      </p:sp>
      <p:pic>
        <p:nvPicPr>
          <p:cNvPr id="567" name="Google Shape;567;g124c89b4562_7_32"/>
          <p:cNvPicPr preferRelativeResize="0"/>
          <p:nvPr>
            <p:ph idx="2" type="pic"/>
          </p:nvPr>
        </p:nvPicPr>
        <p:blipFill rotWithShape="1">
          <a:blip r:embed="rId3">
            <a:alphaModFix/>
          </a:blip>
          <a:srcRect b="0" l="58594" r="6788" t="0"/>
          <a:stretch/>
        </p:blipFill>
        <p:spPr>
          <a:xfrm>
            <a:off x="0" y="0"/>
            <a:ext cx="4144963"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xEl>
                                              <p:pRg end="0" st="0"/>
                                            </p:txEl>
                                          </p:spTgt>
                                        </p:tgtEl>
                                        <p:attrNameLst>
                                          <p:attrName>style.visibility</p:attrName>
                                        </p:attrNameLst>
                                      </p:cBhvr>
                                      <p:to>
                                        <p:strVal val="visible"/>
                                      </p:to>
                                    </p:set>
                                    <p:animEffect filter="fade" transition="in">
                                      <p:cBhvr>
                                        <p:cTn dur="500"/>
                                        <p:tgtEl>
                                          <p:spTgt spid="5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xEl>
                                              <p:pRg end="1" st="1"/>
                                            </p:txEl>
                                          </p:spTgt>
                                        </p:tgtEl>
                                        <p:attrNameLst>
                                          <p:attrName>style.visibility</p:attrName>
                                        </p:attrNameLst>
                                      </p:cBhvr>
                                      <p:to>
                                        <p:strVal val="visible"/>
                                      </p:to>
                                    </p:set>
                                    <p:animEffect filter="fade" transition="in">
                                      <p:cBhvr>
                                        <p:cTn dur="500"/>
                                        <p:tgtEl>
                                          <p:spTgt spid="5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xEl>
                                              <p:pRg end="2" st="2"/>
                                            </p:txEl>
                                          </p:spTgt>
                                        </p:tgtEl>
                                        <p:attrNameLst>
                                          <p:attrName>style.visibility</p:attrName>
                                        </p:attrNameLst>
                                      </p:cBhvr>
                                      <p:to>
                                        <p:strVal val="visible"/>
                                      </p:to>
                                    </p:set>
                                    <p:animEffect filter="fade" transition="in">
                                      <p:cBhvr>
                                        <p:cTn dur="500"/>
                                        <p:tgtEl>
                                          <p:spTgt spid="5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xEl>
                                              <p:pRg end="3" st="3"/>
                                            </p:txEl>
                                          </p:spTgt>
                                        </p:tgtEl>
                                        <p:attrNameLst>
                                          <p:attrName>style.visibility</p:attrName>
                                        </p:attrNameLst>
                                      </p:cBhvr>
                                      <p:to>
                                        <p:strVal val="visible"/>
                                      </p:to>
                                    </p:set>
                                    <p:animEffect filter="fade" transition="in">
                                      <p:cBhvr>
                                        <p:cTn dur="500"/>
                                        <p:tgtEl>
                                          <p:spTgt spid="5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xEl>
                                              <p:pRg end="4" st="4"/>
                                            </p:txEl>
                                          </p:spTgt>
                                        </p:tgtEl>
                                        <p:attrNameLst>
                                          <p:attrName>style.visibility</p:attrName>
                                        </p:attrNameLst>
                                      </p:cBhvr>
                                      <p:to>
                                        <p:strVal val="visible"/>
                                      </p:to>
                                    </p:set>
                                    <p:animEffect filter="fade" transition="in">
                                      <p:cBhvr>
                                        <p:cTn dur="500"/>
                                        <p:tgtEl>
                                          <p:spTgt spid="56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xEl>
                                              <p:pRg end="5" st="5"/>
                                            </p:txEl>
                                          </p:spTgt>
                                        </p:tgtEl>
                                        <p:attrNameLst>
                                          <p:attrName>style.visibility</p:attrName>
                                        </p:attrNameLst>
                                      </p:cBhvr>
                                      <p:to>
                                        <p:strVal val="visible"/>
                                      </p:to>
                                    </p:set>
                                    <p:animEffect filter="fade" transition="in">
                                      <p:cBhvr>
                                        <p:cTn dur="500"/>
                                        <p:tgtEl>
                                          <p:spTgt spid="56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g124c89b4562_7_38"/>
          <p:cNvPicPr preferRelativeResize="0"/>
          <p:nvPr/>
        </p:nvPicPr>
        <p:blipFill rotWithShape="1">
          <a:blip r:embed="rId3">
            <a:alphaModFix/>
          </a:blip>
          <a:srcRect b="0" l="0" r="0" t="0"/>
          <a:stretch/>
        </p:blipFill>
        <p:spPr>
          <a:xfrm>
            <a:off x="0" y="0"/>
            <a:ext cx="8906934" cy="6858000"/>
          </a:xfrm>
          <a:prstGeom prst="rect">
            <a:avLst/>
          </a:prstGeom>
          <a:noFill/>
          <a:ln>
            <a:noFill/>
          </a:ln>
        </p:spPr>
      </p:pic>
      <p:sp>
        <p:nvSpPr>
          <p:cNvPr id="573" name="Google Shape;573;g124c89b4562_7_38"/>
          <p:cNvSpPr/>
          <p:nvPr/>
        </p:nvSpPr>
        <p:spPr>
          <a:xfrm>
            <a:off x="6479931" y="4220308"/>
            <a:ext cx="2312378" cy="975946"/>
          </a:xfrm>
          <a:prstGeom prst="ellipse">
            <a:avLst/>
          </a:prstGeom>
          <a:noFill/>
          <a:ln cap="flat" cmpd="sng" w="571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74" name="Google Shape;574;g124c89b4562_7_38"/>
          <p:cNvSpPr txBox="1"/>
          <p:nvPr/>
        </p:nvSpPr>
        <p:spPr>
          <a:xfrm>
            <a:off x="8792309" y="9127"/>
            <a:ext cx="3399691" cy="145918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TOP Guidelines</a:t>
            </a:r>
            <a:endParaRPr/>
          </a:p>
        </p:txBody>
      </p:sp>
      <p:sp>
        <p:nvSpPr>
          <p:cNvPr id="575" name="Google Shape;575;g124c89b4562_7_38"/>
          <p:cNvSpPr txBox="1"/>
          <p:nvPr/>
        </p:nvSpPr>
        <p:spPr>
          <a:xfrm>
            <a:off x="8792309" y="1468315"/>
            <a:ext cx="3399691" cy="538968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What research paradigms are we leaving out when “higher ranked” journals require preregistrations?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500"/>
                                        <p:tgtEl>
                                          <p:spTgt spid="5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500"/>
                                        <p:tgtEl>
                                          <p:spTgt spid="5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g124c89b4562_7_45"/>
          <p:cNvSpPr txBox="1"/>
          <p:nvPr>
            <p:ph type="title"/>
          </p:nvPr>
        </p:nvSpPr>
        <p:spPr>
          <a:xfrm>
            <a:off x="4144963" y="9127"/>
            <a:ext cx="8047037" cy="181649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Opening Up Open Science</a:t>
            </a:r>
            <a:endParaRPr/>
          </a:p>
        </p:txBody>
      </p:sp>
      <p:sp>
        <p:nvSpPr>
          <p:cNvPr id="581" name="Google Shape;581;g124c89b4562_7_45"/>
          <p:cNvSpPr txBox="1"/>
          <p:nvPr>
            <p:ph idx="1" type="body"/>
          </p:nvPr>
        </p:nvSpPr>
        <p:spPr>
          <a:xfrm>
            <a:off x="4144963" y="1825624"/>
            <a:ext cx="8047037" cy="5032376"/>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en-US"/>
              <a:t>Build partnerships with regional and field-specific organizations with similar goals/values</a:t>
            </a:r>
            <a:endParaRPr/>
          </a:p>
          <a:p>
            <a:pPr indent="0" lvl="0" marL="0" rtl="0" algn="l">
              <a:lnSpc>
                <a:spcPct val="90000"/>
              </a:lnSpc>
              <a:spcBef>
                <a:spcPts val="1000"/>
              </a:spcBef>
              <a:spcAft>
                <a:spcPts val="0"/>
              </a:spcAft>
              <a:buClr>
                <a:schemeClr val="dk1"/>
              </a:buClr>
              <a:buSzPct val="100000"/>
              <a:buNone/>
            </a:pPr>
            <a:r>
              <a:rPr lang="en-US"/>
              <a:t>Support initiatives to expand open access</a:t>
            </a:r>
            <a:endParaRPr/>
          </a:p>
          <a:p>
            <a:pPr indent="0" lvl="0" marL="0" rtl="0" algn="l">
              <a:lnSpc>
                <a:spcPct val="90000"/>
              </a:lnSpc>
              <a:spcBef>
                <a:spcPts val="1000"/>
              </a:spcBef>
              <a:spcAft>
                <a:spcPts val="0"/>
              </a:spcAft>
              <a:buClr>
                <a:schemeClr val="dk1"/>
              </a:buClr>
              <a:buSzPct val="100000"/>
              <a:buNone/>
            </a:pPr>
            <a:r>
              <a:rPr lang="en-US"/>
              <a:t>Hold and attend conferences in geographically diverse locations</a:t>
            </a:r>
            <a:endParaRPr/>
          </a:p>
          <a:p>
            <a:pPr indent="0" lvl="0" marL="0" rtl="0" algn="l">
              <a:lnSpc>
                <a:spcPct val="90000"/>
              </a:lnSpc>
              <a:spcBef>
                <a:spcPts val="1000"/>
              </a:spcBef>
              <a:spcAft>
                <a:spcPts val="0"/>
              </a:spcAft>
              <a:buClr>
                <a:schemeClr val="dk1"/>
              </a:buClr>
              <a:buSzPct val="100000"/>
              <a:buNone/>
            </a:pPr>
            <a:r>
              <a:rPr lang="en-US"/>
              <a:t>Ensure remote events are accessible in terms of cost, technology requirements, and disability accommodations</a:t>
            </a:r>
            <a:endParaRPr/>
          </a:p>
          <a:p>
            <a:pPr indent="0" lvl="0" marL="0" rtl="0" algn="l">
              <a:lnSpc>
                <a:spcPct val="90000"/>
              </a:lnSpc>
              <a:spcBef>
                <a:spcPts val="1000"/>
              </a:spcBef>
              <a:spcAft>
                <a:spcPts val="0"/>
              </a:spcAft>
              <a:buClr>
                <a:schemeClr val="dk1"/>
              </a:buClr>
              <a:buSzPct val="100000"/>
              <a:buNone/>
            </a:pPr>
            <a:r>
              <a:rPr lang="en-US"/>
              <a:t>Listen to researchers from a variety of backgrounds</a:t>
            </a:r>
            <a:endParaRPr/>
          </a:p>
          <a:p>
            <a:pPr indent="0" lvl="0" marL="0" rtl="0" algn="l">
              <a:lnSpc>
                <a:spcPct val="90000"/>
              </a:lnSpc>
              <a:spcBef>
                <a:spcPts val="1000"/>
              </a:spcBef>
              <a:spcAft>
                <a:spcPts val="0"/>
              </a:spcAft>
              <a:buClr>
                <a:schemeClr val="dk1"/>
              </a:buClr>
              <a:buSzPct val="100000"/>
              <a:buNone/>
            </a:pPr>
            <a:r>
              <a:rPr lang="en-US"/>
              <a:t>Be careful about generalizing</a:t>
            </a:r>
            <a:endParaRPr/>
          </a:p>
          <a:p>
            <a:pPr indent="0" lvl="0" marL="0" rtl="0" algn="l">
              <a:lnSpc>
                <a:spcPct val="90000"/>
              </a:lnSpc>
              <a:spcBef>
                <a:spcPts val="1000"/>
              </a:spcBef>
              <a:spcAft>
                <a:spcPts val="0"/>
              </a:spcAft>
              <a:buClr>
                <a:schemeClr val="dk1"/>
              </a:buClr>
              <a:buSzPct val="100000"/>
              <a:buNone/>
            </a:pPr>
            <a:r>
              <a:rPr lang="en-US"/>
              <a:t>Include diverse voices when teaching about open science</a:t>
            </a:r>
            <a:endParaRPr/>
          </a:p>
          <a:p>
            <a:pPr indent="0" lvl="0" marL="0" rtl="0" algn="l">
              <a:lnSpc>
                <a:spcPct val="90000"/>
              </a:lnSpc>
              <a:spcBef>
                <a:spcPts val="1000"/>
              </a:spcBef>
              <a:spcAft>
                <a:spcPts val="0"/>
              </a:spcAft>
              <a:buClr>
                <a:schemeClr val="dk1"/>
              </a:buClr>
              <a:buSzPct val="100000"/>
              <a:buNone/>
            </a:pPr>
            <a:r>
              <a:t/>
            </a:r>
            <a:endParaRPr sz="1500"/>
          </a:p>
          <a:p>
            <a:pPr indent="0" lvl="0" marL="0" rtl="0" algn="l">
              <a:lnSpc>
                <a:spcPct val="90000"/>
              </a:lnSpc>
              <a:spcBef>
                <a:spcPts val="1000"/>
              </a:spcBef>
              <a:spcAft>
                <a:spcPts val="0"/>
              </a:spcAft>
              <a:buClr>
                <a:schemeClr val="dk1"/>
              </a:buClr>
              <a:buSzPct val="100000"/>
              <a:buNone/>
            </a:pPr>
            <a:r>
              <a:rPr lang="en-US" sz="1600"/>
              <a:t>Steltenpohl, C. N., Montilla Doble, L. J., Basnight-Brown, D., Dutra, N. B., Belaus, A., Kung, C., Onie, S., Seernani, D. P., Chen, S., Burin, D. I., &amp; Darda, K. M. (2021). Society for the Improvement of Psychological Science Global Engagement Task Force Report. </a:t>
            </a:r>
            <a:r>
              <a:rPr i="1" lang="en-US" sz="1600"/>
              <a:t>Collabra: Psychology, 7</a:t>
            </a:r>
            <a:r>
              <a:rPr lang="en-US" sz="1600"/>
              <a:t>(1), 1-22.</a:t>
            </a:r>
            <a:endParaRPr/>
          </a:p>
        </p:txBody>
      </p:sp>
      <p:pic>
        <p:nvPicPr>
          <p:cNvPr descr="A picture containing indoor&#10;&#10;Description automatically generated" id="582" name="Google Shape;582;g124c89b4562_7_45"/>
          <p:cNvPicPr preferRelativeResize="0"/>
          <p:nvPr>
            <p:ph idx="2" type="pic"/>
          </p:nvPr>
        </p:nvPicPr>
        <p:blipFill rotWithShape="1">
          <a:blip r:embed="rId3">
            <a:alphaModFix/>
          </a:blip>
          <a:srcRect b="0" l="0" r="0" t="0"/>
          <a:stretch/>
        </p:blipFill>
        <p:spPr>
          <a:xfrm>
            <a:off x="0" y="0"/>
            <a:ext cx="4144963"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xEl>
                                              <p:pRg end="0" st="0"/>
                                            </p:txEl>
                                          </p:spTgt>
                                        </p:tgtEl>
                                        <p:attrNameLst>
                                          <p:attrName>style.visibility</p:attrName>
                                        </p:attrNameLst>
                                      </p:cBhvr>
                                      <p:to>
                                        <p:strVal val="visible"/>
                                      </p:to>
                                    </p:set>
                                    <p:animEffect filter="fade" transition="in">
                                      <p:cBhvr>
                                        <p:cTn dur="500"/>
                                        <p:tgtEl>
                                          <p:spTgt spid="5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xEl>
                                              <p:pRg end="1" st="1"/>
                                            </p:txEl>
                                          </p:spTgt>
                                        </p:tgtEl>
                                        <p:attrNameLst>
                                          <p:attrName>style.visibility</p:attrName>
                                        </p:attrNameLst>
                                      </p:cBhvr>
                                      <p:to>
                                        <p:strVal val="visible"/>
                                      </p:to>
                                    </p:set>
                                    <p:animEffect filter="fade" transition="in">
                                      <p:cBhvr>
                                        <p:cTn dur="500"/>
                                        <p:tgtEl>
                                          <p:spTgt spid="5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xEl>
                                              <p:pRg end="2" st="2"/>
                                            </p:txEl>
                                          </p:spTgt>
                                        </p:tgtEl>
                                        <p:attrNameLst>
                                          <p:attrName>style.visibility</p:attrName>
                                        </p:attrNameLst>
                                      </p:cBhvr>
                                      <p:to>
                                        <p:strVal val="visible"/>
                                      </p:to>
                                    </p:set>
                                    <p:animEffect filter="fade" transition="in">
                                      <p:cBhvr>
                                        <p:cTn dur="500"/>
                                        <p:tgtEl>
                                          <p:spTgt spid="5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xEl>
                                              <p:pRg end="3" st="3"/>
                                            </p:txEl>
                                          </p:spTgt>
                                        </p:tgtEl>
                                        <p:attrNameLst>
                                          <p:attrName>style.visibility</p:attrName>
                                        </p:attrNameLst>
                                      </p:cBhvr>
                                      <p:to>
                                        <p:strVal val="visible"/>
                                      </p:to>
                                    </p:set>
                                    <p:animEffect filter="fade" transition="in">
                                      <p:cBhvr>
                                        <p:cTn dur="500"/>
                                        <p:tgtEl>
                                          <p:spTgt spid="5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xEl>
                                              <p:pRg end="4" st="4"/>
                                            </p:txEl>
                                          </p:spTgt>
                                        </p:tgtEl>
                                        <p:attrNameLst>
                                          <p:attrName>style.visibility</p:attrName>
                                        </p:attrNameLst>
                                      </p:cBhvr>
                                      <p:to>
                                        <p:strVal val="visible"/>
                                      </p:to>
                                    </p:set>
                                    <p:animEffect filter="fade" transition="in">
                                      <p:cBhvr>
                                        <p:cTn dur="500"/>
                                        <p:tgtEl>
                                          <p:spTgt spid="5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xEl>
                                              <p:pRg end="5" st="5"/>
                                            </p:txEl>
                                          </p:spTgt>
                                        </p:tgtEl>
                                        <p:attrNameLst>
                                          <p:attrName>style.visibility</p:attrName>
                                        </p:attrNameLst>
                                      </p:cBhvr>
                                      <p:to>
                                        <p:strVal val="visible"/>
                                      </p:to>
                                    </p:set>
                                    <p:animEffect filter="fade" transition="in">
                                      <p:cBhvr>
                                        <p:cTn dur="500"/>
                                        <p:tgtEl>
                                          <p:spTgt spid="58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xEl>
                                              <p:pRg end="6" st="6"/>
                                            </p:txEl>
                                          </p:spTgt>
                                        </p:tgtEl>
                                        <p:attrNameLst>
                                          <p:attrName>style.visibility</p:attrName>
                                        </p:attrNameLst>
                                      </p:cBhvr>
                                      <p:to>
                                        <p:strVal val="visible"/>
                                      </p:to>
                                    </p:set>
                                    <p:animEffect filter="fade" transition="in">
                                      <p:cBhvr>
                                        <p:cTn dur="500"/>
                                        <p:tgtEl>
                                          <p:spTgt spid="58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xEl>
                                              <p:pRg end="7" st="7"/>
                                            </p:txEl>
                                          </p:spTgt>
                                        </p:tgtEl>
                                        <p:attrNameLst>
                                          <p:attrName>style.visibility</p:attrName>
                                        </p:attrNameLst>
                                      </p:cBhvr>
                                      <p:to>
                                        <p:strVal val="visible"/>
                                      </p:to>
                                    </p:set>
                                    <p:animEffect filter="fade" transition="in">
                                      <p:cBhvr>
                                        <p:cTn dur="500"/>
                                        <p:tgtEl>
                                          <p:spTgt spid="58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xEl>
                                              <p:pRg end="8" st="8"/>
                                            </p:txEl>
                                          </p:spTgt>
                                        </p:tgtEl>
                                        <p:attrNameLst>
                                          <p:attrName>style.visibility</p:attrName>
                                        </p:attrNameLst>
                                      </p:cBhvr>
                                      <p:to>
                                        <p:strVal val="visible"/>
                                      </p:to>
                                    </p:set>
                                    <p:animEffect filter="fade" transition="in">
                                      <p:cBhvr>
                                        <p:cTn dur="500"/>
                                        <p:tgtEl>
                                          <p:spTgt spid="58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124c89b4562_7_51"/>
          <p:cNvSpPr txBox="1"/>
          <p:nvPr>
            <p:ph type="title"/>
          </p:nvPr>
        </p:nvSpPr>
        <p:spPr>
          <a:xfrm>
            <a:off x="4144963" y="9127"/>
            <a:ext cx="8047037" cy="181649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Where to start?</a:t>
            </a:r>
            <a:endParaRPr/>
          </a:p>
        </p:txBody>
      </p:sp>
      <p:sp>
        <p:nvSpPr>
          <p:cNvPr id="588" name="Google Shape;588;g124c89b4562_7_51"/>
          <p:cNvSpPr txBox="1"/>
          <p:nvPr>
            <p:ph idx="1" type="body"/>
          </p:nvPr>
        </p:nvSpPr>
        <p:spPr>
          <a:xfrm>
            <a:off x="4144963" y="1825624"/>
            <a:ext cx="8047037" cy="5032376"/>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en-US" sz="1800"/>
              <a:t>Bulhan, H. A. (2015). Stages of colonialism in Africa: From occupation of land to occupation of being. </a:t>
            </a:r>
            <a:r>
              <a:rPr i="1" lang="en-US" sz="1800"/>
              <a:t>Journal of Social and Political Psychology, 3</a:t>
            </a:r>
            <a:r>
              <a:rPr lang="en-US" sz="1800"/>
              <a:t>(1), 239-256. </a:t>
            </a:r>
            <a:endParaRPr/>
          </a:p>
          <a:p>
            <a:pPr indent="0" lvl="0" marL="0" rtl="0" algn="l">
              <a:lnSpc>
                <a:spcPct val="90000"/>
              </a:lnSpc>
              <a:spcBef>
                <a:spcPts val="1000"/>
              </a:spcBef>
              <a:spcAft>
                <a:spcPts val="0"/>
              </a:spcAft>
              <a:buClr>
                <a:schemeClr val="dk1"/>
              </a:buClr>
              <a:buSzPct val="100000"/>
              <a:buNone/>
            </a:pPr>
            <a:r>
              <a:rPr lang="en-US" sz="1800"/>
              <a:t>Devezer, B., Nardin, L. G., Baumgaertner, B., &amp; Buzbas, E. O. (2019). Scientific discovery in a model-centric frame-work: Reproducibility, innovation, and epistemic diversity. </a:t>
            </a:r>
            <a:r>
              <a:rPr i="1" lang="en-US" sz="1800"/>
              <a:t>PloS One, 14</a:t>
            </a:r>
            <a:r>
              <a:rPr lang="en-US" sz="1800"/>
              <a:t>(5), e0216125. </a:t>
            </a:r>
            <a:endParaRPr/>
          </a:p>
          <a:p>
            <a:pPr indent="0" lvl="0" marL="0" rtl="0" algn="l">
              <a:lnSpc>
                <a:spcPct val="90000"/>
              </a:lnSpc>
              <a:spcBef>
                <a:spcPts val="1000"/>
              </a:spcBef>
              <a:spcAft>
                <a:spcPts val="0"/>
              </a:spcAft>
              <a:buClr>
                <a:schemeClr val="dk1"/>
              </a:buClr>
              <a:buSzPct val="100000"/>
              <a:buNone/>
            </a:pPr>
            <a:r>
              <a:rPr lang="en-US" sz="1800"/>
              <a:t>Downes, S. (2007). Models for sustainable open educational resources. </a:t>
            </a:r>
            <a:r>
              <a:rPr i="1" lang="en-US" sz="1800"/>
              <a:t>Interdisciplinary Journal of E-Learning and Learning Objects, 3</a:t>
            </a:r>
            <a:r>
              <a:rPr lang="en-US" sz="1800"/>
              <a:t>(1), 29-44.</a:t>
            </a:r>
            <a:endParaRPr/>
          </a:p>
          <a:p>
            <a:pPr indent="0" lvl="0" marL="0" rtl="0" algn="l">
              <a:lnSpc>
                <a:spcPct val="90000"/>
              </a:lnSpc>
              <a:spcBef>
                <a:spcPts val="1000"/>
              </a:spcBef>
              <a:spcAft>
                <a:spcPts val="0"/>
              </a:spcAft>
              <a:buClr>
                <a:schemeClr val="dk1"/>
              </a:buClr>
              <a:buSzPct val="100000"/>
              <a:buNone/>
            </a:pPr>
            <a:r>
              <a:rPr lang="en-US" sz="1800"/>
              <a:t>Mishra, S. (2017). Open educational resources: Removing barriers from within. </a:t>
            </a:r>
            <a:r>
              <a:rPr i="1" lang="en-US" sz="1800"/>
              <a:t>Distance Education, 38</a:t>
            </a:r>
            <a:r>
              <a:rPr lang="en-US" sz="1800"/>
              <a:t>(3), 369-380.</a:t>
            </a:r>
            <a:endParaRPr/>
          </a:p>
          <a:p>
            <a:pPr indent="0" lvl="0" marL="0" rtl="0" algn="l">
              <a:lnSpc>
                <a:spcPct val="90000"/>
              </a:lnSpc>
              <a:spcBef>
                <a:spcPts val="1000"/>
              </a:spcBef>
              <a:spcAft>
                <a:spcPts val="0"/>
              </a:spcAft>
              <a:buClr>
                <a:schemeClr val="dk1"/>
              </a:buClr>
              <a:buSzPct val="100000"/>
              <a:buNone/>
            </a:pPr>
            <a:r>
              <a:rPr lang="en-US" sz="1800"/>
              <a:t>Steltenpohl, C. N., Montilla Doble, L. J., Basnight-Brown, D. M., Dutra, N. B., Belaus, A., Kung, C. C., ... &amp; Darda, K. (2021). Society for the Improvement of Psychological Science Global Engagement Task Force Report. </a:t>
            </a:r>
            <a:r>
              <a:rPr i="1" lang="en-US" sz="1800"/>
              <a:t>Collabra: Psychology, 7</a:t>
            </a:r>
            <a:r>
              <a:rPr lang="en-US" sz="1800"/>
              <a:t>(1), 22968.</a:t>
            </a:r>
            <a:endParaRPr/>
          </a:p>
          <a:p>
            <a:pPr indent="0" lvl="0" marL="0" rtl="0" algn="l">
              <a:lnSpc>
                <a:spcPct val="90000"/>
              </a:lnSpc>
              <a:spcBef>
                <a:spcPts val="1000"/>
              </a:spcBef>
              <a:spcAft>
                <a:spcPts val="0"/>
              </a:spcAft>
              <a:buClr>
                <a:schemeClr val="dk1"/>
              </a:buClr>
              <a:buSzPct val="100000"/>
              <a:buNone/>
            </a:pPr>
            <a:r>
              <a:rPr lang="en-US" sz="1800"/>
              <a:t>Syed, M., &amp; Kathawalla, U. K. (2020). Cultural psychology, diversity, and representation in open science. In K. C. McLean (Ed.), </a:t>
            </a:r>
            <a:r>
              <a:rPr i="1" lang="en-US" sz="1800"/>
              <a:t>Cultural methodologies in psychology: Capturing and transforming cultures. </a:t>
            </a:r>
            <a:r>
              <a:rPr lang="en-US" sz="1800"/>
              <a:t>New York: Oxford University Press.</a:t>
            </a:r>
            <a:endParaRPr/>
          </a:p>
          <a:p>
            <a:pPr indent="0" lvl="0" marL="0" rtl="0" algn="l">
              <a:lnSpc>
                <a:spcPct val="90000"/>
              </a:lnSpc>
              <a:spcBef>
                <a:spcPts val="1000"/>
              </a:spcBef>
              <a:spcAft>
                <a:spcPts val="0"/>
              </a:spcAft>
              <a:buClr>
                <a:schemeClr val="dk1"/>
              </a:buClr>
              <a:buSzPct val="100000"/>
              <a:buNone/>
            </a:pPr>
            <a:r>
              <a:rPr lang="en-US" sz="1800"/>
              <a:t>Wagge, J. R., Brandt, M. J., Lazarevic, L. B., Legate, N., Christopherson, C., Wiggins, B., &amp; Grahe, J. E. (2019). Publishing research with undergraduate students via replication work: The collaborative replications and education project. </a:t>
            </a:r>
            <a:r>
              <a:rPr i="1" lang="en-US" sz="1800"/>
              <a:t>Frontiers in Psychology, 10</a:t>
            </a:r>
            <a:r>
              <a:rPr lang="en-US" sz="1800"/>
              <a:t>, 247.</a:t>
            </a:r>
            <a:endParaRPr/>
          </a:p>
        </p:txBody>
      </p:sp>
      <p:pic>
        <p:nvPicPr>
          <p:cNvPr descr="A picture containing text, indoor&#10;&#10;Description automatically generated" id="589" name="Google Shape;589;g124c89b4562_7_51"/>
          <p:cNvPicPr preferRelativeResize="0"/>
          <p:nvPr>
            <p:ph idx="2" type="pic"/>
          </p:nvPr>
        </p:nvPicPr>
        <p:blipFill rotWithShape="1">
          <a:blip r:embed="rId3">
            <a:alphaModFix/>
          </a:blip>
          <a:srcRect b="0" l="18920" r="18919" t="0"/>
          <a:stretch/>
        </p:blipFill>
        <p:spPr>
          <a:xfrm>
            <a:off x="0" y="0"/>
            <a:ext cx="4144963" cy="6858000"/>
          </a:xfrm>
          <a:prstGeom prst="rect">
            <a:avLst/>
          </a:prstGeom>
          <a:noFill/>
          <a:ln>
            <a:noFill/>
          </a:ln>
        </p:spPr>
      </p:pic>
      <p:pic>
        <p:nvPicPr>
          <p:cNvPr id="590" name="Google Shape;590;g124c89b4562_7_51"/>
          <p:cNvPicPr preferRelativeResize="0"/>
          <p:nvPr/>
        </p:nvPicPr>
        <p:blipFill rotWithShape="1">
          <a:blip r:embed="rId4">
            <a:alphaModFix/>
          </a:blip>
          <a:srcRect b="0" l="0" r="0" t="0"/>
          <a:stretch/>
        </p:blipFill>
        <p:spPr>
          <a:xfrm>
            <a:off x="10148684" y="23533"/>
            <a:ext cx="1179310" cy="1242558"/>
          </a:xfrm>
          <a:prstGeom prst="rect">
            <a:avLst/>
          </a:prstGeom>
          <a:noFill/>
          <a:ln>
            <a:noFill/>
          </a:ln>
        </p:spPr>
      </p:pic>
      <p:sp>
        <p:nvSpPr>
          <p:cNvPr id="591" name="Google Shape;591;g124c89b4562_7_51"/>
          <p:cNvSpPr txBox="1"/>
          <p:nvPr/>
        </p:nvSpPr>
        <p:spPr>
          <a:xfrm>
            <a:off x="9284677" y="1176525"/>
            <a:ext cx="29073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oercommons.org/hubs/OSKB</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Why?</a:t>
            </a:r>
            <a:endParaRPr/>
          </a:p>
        </p:txBody>
      </p:sp>
      <p:pic>
        <p:nvPicPr>
          <p:cNvPr id="249" name="Google Shape;249;p5"/>
          <p:cNvPicPr preferRelativeResize="0"/>
          <p:nvPr/>
        </p:nvPicPr>
        <p:blipFill rotWithShape="1">
          <a:blip r:embed="rId3">
            <a:alphaModFix/>
          </a:blip>
          <a:srcRect b="0" l="0" r="0" t="0"/>
          <a:stretch/>
        </p:blipFill>
        <p:spPr>
          <a:xfrm>
            <a:off x="4540987" y="0"/>
            <a:ext cx="6481876"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Why?</a:t>
            </a:r>
            <a:endParaRPr/>
          </a:p>
        </p:txBody>
      </p:sp>
      <p:pic>
        <p:nvPicPr>
          <p:cNvPr id="255" name="Google Shape;255;p6"/>
          <p:cNvPicPr preferRelativeResize="0"/>
          <p:nvPr/>
        </p:nvPicPr>
        <p:blipFill rotWithShape="1">
          <a:blip r:embed="rId3">
            <a:alphaModFix/>
          </a:blip>
          <a:srcRect b="0" l="0" r="0" t="0"/>
          <a:stretch/>
        </p:blipFill>
        <p:spPr>
          <a:xfrm>
            <a:off x="2757824" y="990046"/>
            <a:ext cx="9200813" cy="5668464"/>
          </a:xfrm>
          <a:prstGeom prst="rect">
            <a:avLst/>
          </a:prstGeom>
          <a:noFill/>
          <a:ln>
            <a:noFill/>
          </a:ln>
        </p:spPr>
      </p:pic>
      <p:sp>
        <p:nvSpPr>
          <p:cNvPr id="256" name="Google Shape;256;p6"/>
          <p:cNvSpPr txBox="1"/>
          <p:nvPr/>
        </p:nvSpPr>
        <p:spPr>
          <a:xfrm>
            <a:off x="571500" y="3743325"/>
            <a:ext cx="13965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Bishop, 2019</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Why?</a:t>
            </a:r>
            <a:endParaRPr/>
          </a:p>
        </p:txBody>
      </p:sp>
      <p:pic>
        <p:nvPicPr>
          <p:cNvPr id="262" name="Google Shape;262;p7"/>
          <p:cNvPicPr preferRelativeResize="0"/>
          <p:nvPr/>
        </p:nvPicPr>
        <p:blipFill rotWithShape="1">
          <a:blip r:embed="rId3">
            <a:alphaModFix/>
          </a:blip>
          <a:srcRect b="0" l="0" r="0" t="0"/>
          <a:stretch/>
        </p:blipFill>
        <p:spPr>
          <a:xfrm>
            <a:off x="4226680" y="0"/>
            <a:ext cx="6453266" cy="6858000"/>
          </a:xfrm>
          <a:prstGeom prst="rect">
            <a:avLst/>
          </a:prstGeom>
          <a:noFill/>
          <a:ln>
            <a:noFill/>
          </a:ln>
        </p:spPr>
      </p:pic>
      <p:sp>
        <p:nvSpPr>
          <p:cNvPr id="263" name="Google Shape;263;p7"/>
          <p:cNvSpPr txBox="1"/>
          <p:nvPr/>
        </p:nvSpPr>
        <p:spPr>
          <a:xfrm>
            <a:off x="788276" y="3531476"/>
            <a:ext cx="12715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Baker, 2016</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7" name="Shape 267"/>
        <p:cNvGrpSpPr/>
        <p:nvPr/>
      </p:nvGrpSpPr>
      <p:grpSpPr>
        <a:xfrm>
          <a:off x="0" y="0"/>
          <a:ext cx="0" cy="0"/>
          <a:chOff x="0" y="0"/>
          <a:chExt cx="0" cy="0"/>
        </a:xfrm>
      </p:grpSpPr>
      <p:sp>
        <p:nvSpPr>
          <p:cNvPr id="268" name="Google Shape;268;p8"/>
          <p:cNvSpPr/>
          <p:nvPr/>
        </p:nvSpPr>
        <p:spPr>
          <a:xfrm>
            <a:off x="638175" y="0"/>
            <a:ext cx="3248025" cy="3400426"/>
          </a:xfrm>
          <a:prstGeom prst="flowChartDocumen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 name="Google Shape;269;p8"/>
          <p:cNvSpPr txBox="1"/>
          <p:nvPr>
            <p:ph type="title"/>
          </p:nvPr>
        </p:nvSpPr>
        <p:spPr>
          <a:xfrm>
            <a:off x="838200" y="171162"/>
            <a:ext cx="2840182" cy="23711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200"/>
              <a:buFont typeface="Calibri"/>
              <a:buNone/>
            </a:pPr>
            <a:r>
              <a:rPr lang="en-US" sz="3200">
                <a:solidFill>
                  <a:srgbClr val="FFFFFF"/>
                </a:solidFill>
              </a:rPr>
              <a:t>Do QRPs Occur in Education Research?</a:t>
            </a:r>
            <a:endParaRPr/>
          </a:p>
        </p:txBody>
      </p:sp>
      <p:pic>
        <p:nvPicPr>
          <p:cNvPr id="270" name="Google Shape;270;p8"/>
          <p:cNvPicPr preferRelativeResize="0"/>
          <p:nvPr/>
        </p:nvPicPr>
        <p:blipFill rotWithShape="1">
          <a:blip r:embed="rId3">
            <a:alphaModFix/>
          </a:blip>
          <a:srcRect b="0" l="0" r="0" t="0"/>
          <a:stretch/>
        </p:blipFill>
        <p:spPr>
          <a:xfrm>
            <a:off x="4294578" y="171162"/>
            <a:ext cx="7718745" cy="6425856"/>
          </a:xfrm>
          <a:prstGeom prst="rect">
            <a:avLst/>
          </a:prstGeom>
          <a:noFill/>
          <a:ln>
            <a:noFill/>
          </a:ln>
        </p:spPr>
      </p:pic>
      <p:pic>
        <p:nvPicPr>
          <p:cNvPr id="271" name="Google Shape;271;p8"/>
          <p:cNvPicPr preferRelativeResize="0"/>
          <p:nvPr/>
        </p:nvPicPr>
        <p:blipFill rotWithShape="1">
          <a:blip r:embed="rId4">
            <a:alphaModFix/>
          </a:blip>
          <a:srcRect b="0" l="0" r="0" t="0"/>
          <a:stretch/>
        </p:blipFill>
        <p:spPr>
          <a:xfrm>
            <a:off x="2258291" y="3729421"/>
            <a:ext cx="1943100" cy="1574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2022-04-11T01:46:33Z</dcterms:created>
  <dc:creator>Cook, Bryan (bc3qu)</dc:creator>
</cp:coreProperties>
</file>